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98" r:id="rId4"/>
    <p:sldMasterId id="2147484607" r:id="rId5"/>
    <p:sldMasterId id="2147484624" r:id="rId6"/>
  </p:sldMasterIdLst>
  <p:notesMasterIdLst>
    <p:notesMasterId r:id="rId8"/>
  </p:notesMasterIdLst>
  <p:handoutMasterIdLst>
    <p:handoutMasterId r:id="rId9"/>
  </p:handoutMasterIdLst>
  <p:sldIdLst>
    <p:sldId id="339" r:id="rId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4EAD1D-7F0E-4A25-AC5A-27F66BEC0182}">
          <p14:sldIdLst>
            <p14:sldId id="339"/>
          </p14:sldIdLst>
        </p14:section>
        <p14:section name="Default Section" id="{274BAE8D-CB7C-4EC5-BB8C-2D2A93B1F1CA}">
          <p14:sldIdLst/>
        </p14:section>
        <p14:section name="Untitled Section" id="{88CCB76D-A501-4277-9691-56F52B4A842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3D7"/>
    <a:srgbClr val="EEF4E8"/>
    <a:srgbClr val="EFF8DC"/>
    <a:srgbClr val="8BE1FF"/>
    <a:srgbClr val="F3BF00"/>
    <a:srgbClr val="7AC801"/>
    <a:srgbClr val="0B684F"/>
    <a:srgbClr val="FBC038"/>
    <a:srgbClr val="69009E"/>
    <a:srgbClr val="018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90E30-40FD-7882-F9B2-366B48CBDA30}" v="54" dt="2022-06-15T18:17:33.001"/>
    <p1510:client id="{517EC944-C8D6-C8D3-2CA1-4783B7F07FCD}" v="348" dt="2022-06-20T13:57:43.0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hary Northcutt" userId="S::zachary.northcutt@txsafetysolutions.com::aeb4bdcc-35e8-4bc6-8415-976af5d41576" providerId="AD" clId="Web-{F24C3985-E1EC-FCD9-9438-C8F33222FDBE}"/>
    <pc:docChg chg="modSld">
      <pc:chgData name="Zachary Northcutt" userId="S::zachary.northcutt@txsafetysolutions.com::aeb4bdcc-35e8-4bc6-8415-976af5d41576" providerId="AD" clId="Web-{F24C3985-E1EC-FCD9-9438-C8F33222FDBE}" dt="2022-04-18T13:33:52.181" v="68" actId="20577"/>
      <pc:docMkLst>
        <pc:docMk/>
      </pc:docMkLst>
      <pc:sldChg chg="addSp delSp modSp">
        <pc:chgData name="Zachary Northcutt" userId="S::zachary.northcutt@txsafetysolutions.com::aeb4bdcc-35e8-4bc6-8415-976af5d41576" providerId="AD" clId="Web-{F24C3985-E1EC-FCD9-9438-C8F33222FDBE}" dt="2022-04-18T13:21:06.476" v="60" actId="20577"/>
        <pc:sldMkLst>
          <pc:docMk/>
          <pc:sldMk cId="3824949809" sldId="376"/>
        </pc:sldMkLst>
        <pc:spChg chg="mod">
          <ac:chgData name="Zachary Northcutt" userId="S::zachary.northcutt@txsafetysolutions.com::aeb4bdcc-35e8-4bc6-8415-976af5d41576" providerId="AD" clId="Web-{F24C3985-E1EC-FCD9-9438-C8F33222FDBE}" dt="2022-04-18T13:21:06.476" v="60" actId="20577"/>
          <ac:spMkLst>
            <pc:docMk/>
            <pc:sldMk cId="3824949809" sldId="376"/>
            <ac:spMk id="3" creationId="{EBF70711-354E-49B1-B69C-6EB04458C7AB}"/>
          </ac:spMkLst>
        </pc:spChg>
        <pc:spChg chg="add mod">
          <ac:chgData name="Zachary Northcutt" userId="S::zachary.northcutt@txsafetysolutions.com::aeb4bdcc-35e8-4bc6-8415-976af5d41576" providerId="AD" clId="Web-{F24C3985-E1EC-FCD9-9438-C8F33222FDBE}" dt="2022-04-18T13:20:01.190" v="23"/>
          <ac:spMkLst>
            <pc:docMk/>
            <pc:sldMk cId="3824949809" sldId="376"/>
            <ac:spMk id="8" creationId="{FE832E3B-5AC4-8E28-A558-843AD0409A0E}"/>
          </ac:spMkLst>
        </pc:spChg>
        <pc:graphicFrameChg chg="add del mod">
          <ac:chgData name="Zachary Northcutt" userId="S::zachary.northcutt@txsafetysolutions.com::aeb4bdcc-35e8-4bc6-8415-976af5d41576" providerId="AD" clId="Web-{F24C3985-E1EC-FCD9-9438-C8F33222FDBE}" dt="2022-04-18T13:19:56.315" v="18"/>
          <ac:graphicFrameMkLst>
            <pc:docMk/>
            <pc:sldMk cId="3824949809" sldId="376"/>
            <ac:graphicFrameMk id="5" creationId="{25503411-2E3E-11B8-9FE2-8C1B16A7EE84}"/>
          </ac:graphicFrameMkLst>
        </pc:graphicFrameChg>
        <pc:graphicFrameChg chg="add del mod modGraphic">
          <ac:chgData name="Zachary Northcutt" userId="S::zachary.northcutt@txsafetysolutions.com::aeb4bdcc-35e8-4bc6-8415-976af5d41576" providerId="AD" clId="Web-{F24C3985-E1EC-FCD9-9438-C8F33222FDBE}" dt="2022-04-18T13:20:09.269" v="30"/>
          <ac:graphicFrameMkLst>
            <pc:docMk/>
            <pc:sldMk cId="3824949809" sldId="376"/>
            <ac:graphicFrameMk id="7" creationId="{2A5FE3C6-E91F-94BF-5C90-0C2E34054342}"/>
          </ac:graphicFrameMkLst>
        </pc:graphicFrameChg>
        <pc:graphicFrameChg chg="add del mod">
          <ac:chgData name="Zachary Northcutt" userId="S::zachary.northcutt@txsafetysolutions.com::aeb4bdcc-35e8-4bc6-8415-976af5d41576" providerId="AD" clId="Web-{F24C3985-E1EC-FCD9-9438-C8F33222FDBE}" dt="2022-04-18T13:20:27.317" v="32"/>
          <ac:graphicFrameMkLst>
            <pc:docMk/>
            <pc:sldMk cId="3824949809" sldId="376"/>
            <ac:graphicFrameMk id="10" creationId="{E0DA7790-02DD-93ED-5049-BC612B35CB1D}"/>
          </ac:graphicFrameMkLst>
        </pc:graphicFrameChg>
      </pc:sldChg>
      <pc:sldChg chg="modSp">
        <pc:chgData name="Zachary Northcutt" userId="S::zachary.northcutt@txsafetysolutions.com::aeb4bdcc-35e8-4bc6-8415-976af5d41576" providerId="AD" clId="Web-{F24C3985-E1EC-FCD9-9438-C8F33222FDBE}" dt="2022-04-18T12:49:00.365" v="9"/>
        <pc:sldMkLst>
          <pc:docMk/>
          <pc:sldMk cId="2555251501" sldId="681"/>
        </pc:sldMkLst>
        <pc:graphicFrameChg chg="mod modGraphic">
          <ac:chgData name="Zachary Northcutt" userId="S::zachary.northcutt@txsafetysolutions.com::aeb4bdcc-35e8-4bc6-8415-976af5d41576" providerId="AD" clId="Web-{F24C3985-E1EC-FCD9-9438-C8F33222FDBE}" dt="2022-04-18T12:49:00.365" v="9"/>
          <ac:graphicFrameMkLst>
            <pc:docMk/>
            <pc:sldMk cId="2555251501" sldId="681"/>
            <ac:graphicFrameMk id="5" creationId="{FED8EC16-8B2F-4D73-9D5E-477F90464431}"/>
          </ac:graphicFrameMkLst>
        </pc:graphicFrameChg>
      </pc:sldChg>
      <pc:sldChg chg="modSp">
        <pc:chgData name="Zachary Northcutt" userId="S::zachary.northcutt@txsafetysolutions.com::aeb4bdcc-35e8-4bc6-8415-976af5d41576" providerId="AD" clId="Web-{F24C3985-E1EC-FCD9-9438-C8F33222FDBE}" dt="2022-04-18T13:33:52.181" v="68" actId="20577"/>
        <pc:sldMkLst>
          <pc:docMk/>
          <pc:sldMk cId="301510321" sldId="708"/>
        </pc:sldMkLst>
        <pc:graphicFrameChg chg="modGraphic">
          <ac:chgData name="Zachary Northcutt" userId="S::zachary.northcutt@txsafetysolutions.com::aeb4bdcc-35e8-4bc6-8415-976af5d41576" providerId="AD" clId="Web-{F24C3985-E1EC-FCD9-9438-C8F33222FDBE}" dt="2022-04-18T13:33:52.181" v="68" actId="20577"/>
          <ac:graphicFrameMkLst>
            <pc:docMk/>
            <pc:sldMk cId="301510321" sldId="708"/>
            <ac:graphicFrameMk id="6" creationId="{9C1D36D5-4403-4C64-ADB3-BA24CBA90228}"/>
          </ac:graphicFrameMkLst>
        </pc:graphicFrameChg>
      </pc:sldChg>
      <pc:sldChg chg="addSp delSp modSp">
        <pc:chgData name="Zachary Northcutt" userId="S::zachary.northcutt@txsafetysolutions.com::aeb4bdcc-35e8-4bc6-8415-976af5d41576" providerId="AD" clId="Web-{F24C3985-E1EC-FCD9-9438-C8F33222FDBE}" dt="2022-04-18T12:48:35.990" v="4" actId="1076"/>
        <pc:sldMkLst>
          <pc:docMk/>
          <pc:sldMk cId="957907333" sldId="715"/>
        </pc:sldMkLst>
        <pc:spChg chg="mod">
          <ac:chgData name="Zachary Northcutt" userId="S::zachary.northcutt@txsafetysolutions.com::aeb4bdcc-35e8-4bc6-8415-976af5d41576" providerId="AD" clId="Web-{F24C3985-E1EC-FCD9-9438-C8F33222FDBE}" dt="2022-04-18T12:47:22.471" v="2" actId="20577"/>
          <ac:spMkLst>
            <pc:docMk/>
            <pc:sldMk cId="957907333" sldId="715"/>
            <ac:spMk id="2" creationId="{887C0A3B-6574-4BE2-B0C9-BB9462CF3E21}"/>
          </ac:spMkLst>
        </pc:spChg>
        <pc:picChg chg="add mod">
          <ac:chgData name="Zachary Northcutt" userId="S::zachary.northcutt@txsafetysolutions.com::aeb4bdcc-35e8-4bc6-8415-976af5d41576" providerId="AD" clId="Web-{F24C3985-E1EC-FCD9-9438-C8F33222FDBE}" dt="2022-04-18T12:48:35.990" v="4" actId="1076"/>
          <ac:picMkLst>
            <pc:docMk/>
            <pc:sldMk cId="957907333" sldId="715"/>
            <ac:picMk id="3" creationId="{7605A82A-0F09-F223-9343-87F7C9D23A5B}"/>
          </ac:picMkLst>
        </pc:picChg>
        <pc:picChg chg="del">
          <ac:chgData name="Zachary Northcutt" userId="S::zachary.northcutt@txsafetysolutions.com::aeb4bdcc-35e8-4bc6-8415-976af5d41576" providerId="AD" clId="Web-{F24C3985-E1EC-FCD9-9438-C8F33222FDBE}" dt="2022-04-18T12:47:14.361" v="0"/>
          <ac:picMkLst>
            <pc:docMk/>
            <pc:sldMk cId="957907333" sldId="715"/>
            <ac:picMk id="5" creationId="{EE1D1FDB-F81F-41C7-B03E-92348FA66A0A}"/>
          </ac:picMkLst>
        </pc:picChg>
      </pc:sldChg>
    </pc:docChg>
  </pc:docChgLst>
  <pc:docChgLst>
    <pc:chgData name="Scott Lapier" userId="S::scott.lapier_guardianfall.com#ext#@netorgft4639420.onmicrosoft.com::7fac15cb-bbef-460d-97d2-0841b315689a" providerId="AD" clId="Web-{915186C9-9FC6-0835-8DCD-6FB409ADD7D5}"/>
    <pc:docChg chg="modSld">
      <pc:chgData name="Scott Lapier" userId="S::scott.lapier_guardianfall.com#ext#@netorgft4639420.onmicrosoft.com::7fac15cb-bbef-460d-97d2-0841b315689a" providerId="AD" clId="Web-{915186C9-9FC6-0835-8DCD-6FB409ADD7D5}" dt="2022-02-17T03:04:44.067" v="42" actId="20577"/>
      <pc:docMkLst>
        <pc:docMk/>
      </pc:docMkLst>
      <pc:sldChg chg="addSp delSp modSp">
        <pc:chgData name="Scott Lapier" userId="S::scott.lapier_guardianfall.com#ext#@netorgft4639420.onmicrosoft.com::7fac15cb-bbef-460d-97d2-0841b315689a" providerId="AD" clId="Web-{915186C9-9FC6-0835-8DCD-6FB409ADD7D5}" dt="2022-02-17T03:04:44.067" v="42" actId="20577"/>
        <pc:sldMkLst>
          <pc:docMk/>
          <pc:sldMk cId="3824949809" sldId="376"/>
        </pc:sldMkLst>
        <pc:spChg chg="mod">
          <ac:chgData name="Scott Lapier" userId="S::scott.lapier_guardianfall.com#ext#@netorgft4639420.onmicrosoft.com::7fac15cb-bbef-460d-97d2-0841b315689a" providerId="AD" clId="Web-{915186C9-9FC6-0835-8DCD-6FB409ADD7D5}" dt="2022-02-17T03:04:44.067" v="42" actId="20577"/>
          <ac:spMkLst>
            <pc:docMk/>
            <pc:sldMk cId="3824949809" sldId="376"/>
            <ac:spMk id="2" creationId="{00000000-0000-0000-0000-000000000000}"/>
          </ac:spMkLst>
        </pc:spChg>
        <pc:spChg chg="mod">
          <ac:chgData name="Scott Lapier" userId="S::scott.lapier_guardianfall.com#ext#@netorgft4639420.onmicrosoft.com::7fac15cb-bbef-460d-97d2-0841b315689a" providerId="AD" clId="Web-{915186C9-9FC6-0835-8DCD-6FB409ADD7D5}" dt="2022-02-17T03:04:26.612" v="41" actId="20577"/>
          <ac:spMkLst>
            <pc:docMk/>
            <pc:sldMk cId="3824949809" sldId="376"/>
            <ac:spMk id="3" creationId="{EBF70711-354E-49B1-B69C-6EB04458C7AB}"/>
          </ac:spMkLst>
        </pc:spChg>
        <pc:graphicFrameChg chg="add del mod">
          <ac:chgData name="Scott Lapier" userId="S::scott.lapier_guardianfall.com#ext#@netorgft4639420.onmicrosoft.com::7fac15cb-bbef-460d-97d2-0841b315689a" providerId="AD" clId="Web-{915186C9-9FC6-0835-8DCD-6FB409ADD7D5}" dt="2022-02-17T03:03:31.468" v="5"/>
          <ac:graphicFrameMkLst>
            <pc:docMk/>
            <pc:sldMk cId="3824949809" sldId="376"/>
            <ac:graphicFrameMk id="5" creationId="{639EC496-A93B-46AB-BA50-BBE6196B0BD9}"/>
          </ac:graphicFrameMkLst>
        </pc:graphicFrameChg>
      </pc:sldChg>
    </pc:docChg>
  </pc:docChgLst>
  <pc:docChgLst>
    <pc:chgData name="larry1peterson@hotmail.com" userId="S::larry1peterson_hotmail.com#ext#@netorgft4639420.onmicrosoft.com::df0b9ce1-b729-4610-aa41-9aee72bb0a5c" providerId="AD" clId="Web-{2A190E30-40FD-7882-F9B2-366B48CBDA30}"/>
    <pc:docChg chg="addSld sldOrd addMainMaster modSection">
      <pc:chgData name="larry1peterson@hotmail.com" userId="S::larry1peterson_hotmail.com#ext#@netorgft4639420.onmicrosoft.com::df0b9ce1-b729-4610-aa41-9aee72bb0a5c" providerId="AD" clId="Web-{2A190E30-40FD-7882-F9B2-366B48CBDA30}" dt="2022-06-15T18:17:33.001" v="53"/>
      <pc:docMkLst>
        <pc:docMk/>
      </pc:docMkLst>
      <pc:sldChg chg="ord">
        <pc:chgData name="larry1peterson@hotmail.com" userId="S::larry1peterson_hotmail.com#ext#@netorgft4639420.onmicrosoft.com::df0b9ce1-b729-4610-aa41-9aee72bb0a5c" providerId="AD" clId="Web-{2A190E30-40FD-7882-F9B2-366B48CBDA30}" dt="2022-06-15T18:17:33.001" v="53"/>
        <pc:sldMkLst>
          <pc:docMk/>
          <pc:sldMk cId="974491372" sldId="356"/>
        </pc:sldMkLst>
      </pc:sldChg>
      <pc:sldChg chg="new">
        <pc:chgData name="larry1peterson@hotmail.com" userId="S::larry1peterson_hotmail.com#ext#@netorgft4639420.onmicrosoft.com::df0b9ce1-b729-4610-aa41-9aee72bb0a5c" providerId="AD" clId="Web-{2A190E30-40FD-7882-F9B2-366B48CBDA30}" dt="2022-06-15T18:16:03.342" v="0"/>
        <pc:sldMkLst>
          <pc:docMk/>
          <pc:sldMk cId="2957730168" sldId="722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2.936" v="1"/>
        <pc:sldMkLst>
          <pc:docMk/>
          <pc:sldMk cId="1815244789" sldId="723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3.045" v="2"/>
        <pc:sldMkLst>
          <pc:docMk/>
          <pc:sldMk cId="3777383912" sldId="724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3.139" v="3"/>
        <pc:sldMkLst>
          <pc:docMk/>
          <pc:sldMk cId="1223483699" sldId="725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3.217" v="4"/>
        <pc:sldMkLst>
          <pc:docMk/>
          <pc:sldMk cId="2794758215" sldId="726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3.311" v="5"/>
        <pc:sldMkLst>
          <pc:docMk/>
          <pc:sldMk cId="2603282844" sldId="727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3.404" v="6"/>
        <pc:sldMkLst>
          <pc:docMk/>
          <pc:sldMk cId="4244839882" sldId="728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3.514" v="7"/>
        <pc:sldMkLst>
          <pc:docMk/>
          <pc:sldMk cId="775584283" sldId="729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3.654" v="8"/>
        <pc:sldMkLst>
          <pc:docMk/>
          <pc:sldMk cId="1201869367" sldId="730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3.779" v="9"/>
        <pc:sldMkLst>
          <pc:docMk/>
          <pc:sldMk cId="3467908364" sldId="731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3.904" v="10"/>
        <pc:sldMkLst>
          <pc:docMk/>
          <pc:sldMk cId="2350729985" sldId="732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3.967" v="11"/>
        <pc:sldMkLst>
          <pc:docMk/>
          <pc:sldMk cId="2144256753" sldId="733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4.045" v="12"/>
        <pc:sldMkLst>
          <pc:docMk/>
          <pc:sldMk cId="2173400017" sldId="734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4.170" v="13"/>
        <pc:sldMkLst>
          <pc:docMk/>
          <pc:sldMk cId="1812185849" sldId="735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4.264" v="14"/>
        <pc:sldMkLst>
          <pc:docMk/>
          <pc:sldMk cId="3579809579" sldId="736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4.373" v="15"/>
        <pc:sldMkLst>
          <pc:docMk/>
          <pc:sldMk cId="1088696154" sldId="737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4.545" v="16"/>
        <pc:sldMkLst>
          <pc:docMk/>
          <pc:sldMk cId="2534666127" sldId="738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4.670" v="17"/>
        <pc:sldMkLst>
          <pc:docMk/>
          <pc:sldMk cId="223178364" sldId="739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4.779" v="18"/>
        <pc:sldMkLst>
          <pc:docMk/>
          <pc:sldMk cId="1056863906" sldId="740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4.904" v="19"/>
        <pc:sldMkLst>
          <pc:docMk/>
          <pc:sldMk cId="3052431202" sldId="741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5.029" v="20"/>
        <pc:sldMkLst>
          <pc:docMk/>
          <pc:sldMk cId="2994744065" sldId="742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5.139" v="21"/>
        <pc:sldMkLst>
          <pc:docMk/>
          <pc:sldMk cId="1645641271" sldId="743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5.201" v="22"/>
        <pc:sldMkLst>
          <pc:docMk/>
          <pc:sldMk cId="3577667012" sldId="744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5.311" v="23"/>
        <pc:sldMkLst>
          <pc:docMk/>
          <pc:sldMk cId="603179182" sldId="745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5.498" v="24"/>
        <pc:sldMkLst>
          <pc:docMk/>
          <pc:sldMk cId="924780944" sldId="746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5.576" v="25"/>
        <pc:sldMkLst>
          <pc:docMk/>
          <pc:sldMk cId="1102720167" sldId="747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6.311" v="26"/>
        <pc:sldMkLst>
          <pc:docMk/>
          <pc:sldMk cId="2855246921" sldId="748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6.436" v="27"/>
        <pc:sldMkLst>
          <pc:docMk/>
          <pc:sldMk cId="4280006181" sldId="749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6.529" v="28"/>
        <pc:sldMkLst>
          <pc:docMk/>
          <pc:sldMk cId="3050537476" sldId="750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6.623" v="29"/>
        <pc:sldMkLst>
          <pc:docMk/>
          <pc:sldMk cId="2691140949" sldId="751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6.764" v="30"/>
        <pc:sldMkLst>
          <pc:docMk/>
          <pc:sldMk cId="4026078043" sldId="752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6.858" v="31"/>
        <pc:sldMkLst>
          <pc:docMk/>
          <pc:sldMk cId="2781953766" sldId="753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6.951" v="32"/>
        <pc:sldMkLst>
          <pc:docMk/>
          <pc:sldMk cId="2474231603" sldId="754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061" v="33"/>
        <pc:sldMkLst>
          <pc:docMk/>
          <pc:sldMk cId="57953260" sldId="755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123" v="34"/>
        <pc:sldMkLst>
          <pc:docMk/>
          <pc:sldMk cId="743866642" sldId="756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201" v="35"/>
        <pc:sldMkLst>
          <pc:docMk/>
          <pc:sldMk cId="3373784721" sldId="757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295" v="36"/>
        <pc:sldMkLst>
          <pc:docMk/>
          <pc:sldMk cId="1446642015" sldId="758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373" v="37"/>
        <pc:sldMkLst>
          <pc:docMk/>
          <pc:sldMk cId="2873104109" sldId="759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451" v="38"/>
        <pc:sldMkLst>
          <pc:docMk/>
          <pc:sldMk cId="131673766" sldId="760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530" v="39"/>
        <pc:sldMkLst>
          <pc:docMk/>
          <pc:sldMk cId="3498132378" sldId="761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608" v="40"/>
        <pc:sldMkLst>
          <pc:docMk/>
          <pc:sldMk cId="526156851" sldId="762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686" v="41"/>
        <pc:sldMkLst>
          <pc:docMk/>
          <pc:sldMk cId="3382466338" sldId="763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748" v="42"/>
        <pc:sldMkLst>
          <pc:docMk/>
          <pc:sldMk cId="1912311881" sldId="764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826" v="43"/>
        <pc:sldMkLst>
          <pc:docMk/>
          <pc:sldMk cId="3720285156" sldId="765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905" v="44"/>
        <pc:sldMkLst>
          <pc:docMk/>
          <pc:sldMk cId="3084175594" sldId="766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7.983" v="45"/>
        <pc:sldMkLst>
          <pc:docMk/>
          <pc:sldMk cId="4172760099" sldId="767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8.045" v="46"/>
        <pc:sldMkLst>
          <pc:docMk/>
          <pc:sldMk cId="461605712" sldId="768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8.123" v="47"/>
        <pc:sldMkLst>
          <pc:docMk/>
          <pc:sldMk cId="3807506916" sldId="769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8.186" v="48"/>
        <pc:sldMkLst>
          <pc:docMk/>
          <pc:sldMk cId="2340248477" sldId="770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8.280" v="49"/>
        <pc:sldMkLst>
          <pc:docMk/>
          <pc:sldMk cId="2462667439" sldId="771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8.373" v="50"/>
        <pc:sldMkLst>
          <pc:docMk/>
          <pc:sldMk cId="1440546140" sldId="772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8.436" v="51"/>
        <pc:sldMkLst>
          <pc:docMk/>
          <pc:sldMk cId="2826087549" sldId="773"/>
        </pc:sldMkLst>
      </pc:sldChg>
      <pc:sldChg chg="add">
        <pc:chgData name="larry1peterson@hotmail.com" userId="S::larry1peterson_hotmail.com#ext#@netorgft4639420.onmicrosoft.com::df0b9ce1-b729-4610-aa41-9aee72bb0a5c" providerId="AD" clId="Web-{2A190E30-40FD-7882-F9B2-366B48CBDA30}" dt="2022-06-15T18:16:18.686" v="52"/>
        <pc:sldMkLst>
          <pc:docMk/>
          <pc:sldMk cId="2418539646" sldId="774"/>
        </pc:sldMkLst>
      </pc:sldChg>
      <pc:sldMasterChg chg="add addSldLayout">
        <pc:chgData name="larry1peterson@hotmail.com" userId="S::larry1peterson_hotmail.com#ext#@netorgft4639420.onmicrosoft.com::df0b9ce1-b729-4610-aa41-9aee72bb0a5c" providerId="AD" clId="Web-{2A190E30-40FD-7882-F9B2-366B48CBDA30}" dt="2022-06-15T18:16:12.936" v="1"/>
        <pc:sldMasterMkLst>
          <pc:docMk/>
          <pc:sldMasterMk cId="1791234986" sldId="2147483660"/>
        </pc:sldMasterMkLst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3463789566" sldId="2147483661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2386116978" sldId="2147483662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2721733282" sldId="2147483663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1597086795" sldId="2147483664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3660657183" sldId="2147483665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3198998951" sldId="2147483666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3229576763" sldId="2147483667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3638362391" sldId="2147483668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1082446421" sldId="2147483669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998757008" sldId="2147483670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44950173" sldId="2147483671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435741977" sldId="2147483672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1993604436" sldId="2147483673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1315051578" sldId="2147483674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1936141136" sldId="2147483675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815538310" sldId="2147483676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2589857643" sldId="2147483677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3807604814" sldId="2147483678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3147799623" sldId="2147483679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2068864296" sldId="2147483680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3932205621" sldId="2147483681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1954690943" sldId="2147483682"/>
          </pc:sldLayoutMkLst>
        </pc:sldLayoutChg>
        <pc:sldLayoutChg chg="add">
          <pc:chgData name="larry1peterson@hotmail.com" userId="S::larry1peterson_hotmail.com#ext#@netorgft4639420.onmicrosoft.com::df0b9ce1-b729-4610-aa41-9aee72bb0a5c" providerId="AD" clId="Web-{2A190E30-40FD-7882-F9B2-366B48CBDA30}" dt="2022-06-15T18:16:12.936" v="1"/>
          <pc:sldLayoutMkLst>
            <pc:docMk/>
            <pc:sldMasterMk cId="1791234986" sldId="2147483660"/>
            <pc:sldLayoutMk cId="1680453888" sldId="2147483683"/>
          </pc:sldLayoutMkLst>
        </pc:sldLayoutChg>
      </pc:sldMasterChg>
    </pc:docChg>
  </pc:docChgLst>
  <pc:docChgLst>
    <pc:chgData name="Zachary Northcutt" userId="S::zachary.northcutt@txsafetysolutions.com::aeb4bdcc-35e8-4bc6-8415-976af5d41576" providerId="AD" clId="Web-{8909E85B-DCC2-BE7A-DADB-AC9C617D6828}"/>
    <pc:docChg chg="delSld modSld sldOrd modSection">
      <pc:chgData name="Zachary Northcutt" userId="S::zachary.northcutt@txsafetysolutions.com::aeb4bdcc-35e8-4bc6-8415-976af5d41576" providerId="AD" clId="Web-{8909E85B-DCC2-BE7A-DADB-AC9C617D6828}" dt="2021-08-10T14:28:30.485" v="122" actId="20577"/>
      <pc:docMkLst>
        <pc:docMk/>
      </pc:docMkLst>
      <pc:sldChg chg="modSp">
        <pc:chgData name="Zachary Northcutt" userId="S::zachary.northcutt@txsafetysolutions.com::aeb4bdcc-35e8-4bc6-8415-976af5d41576" providerId="AD" clId="Web-{8909E85B-DCC2-BE7A-DADB-AC9C617D6828}" dt="2021-08-10T14:28:30.485" v="122" actId="20577"/>
        <pc:sldMkLst>
          <pc:docMk/>
          <pc:sldMk cId="1730135243" sldId="339"/>
        </pc:sldMkLst>
        <pc:spChg chg="mod">
          <ac:chgData name="Zachary Northcutt" userId="S::zachary.northcutt@txsafetysolutions.com::aeb4bdcc-35e8-4bc6-8415-976af5d41576" providerId="AD" clId="Web-{8909E85B-DCC2-BE7A-DADB-AC9C617D6828}" dt="2021-08-10T14:28:30.485" v="122" actId="20577"/>
          <ac:spMkLst>
            <pc:docMk/>
            <pc:sldMk cId="1730135243" sldId="339"/>
            <ac:spMk id="2" creationId="{00000000-0000-0000-0000-000000000000}"/>
          </ac:spMkLst>
        </pc:spChg>
      </pc:sldChg>
      <pc:sldChg chg="modSp">
        <pc:chgData name="Zachary Northcutt" userId="S::zachary.northcutt@txsafetysolutions.com::aeb4bdcc-35e8-4bc6-8415-976af5d41576" providerId="AD" clId="Web-{8909E85B-DCC2-BE7A-DADB-AC9C617D6828}" dt="2021-08-10T14:07:27.725" v="44" actId="20577"/>
        <pc:sldMkLst>
          <pc:docMk/>
          <pc:sldMk cId="195554197" sldId="340"/>
        </pc:sldMkLst>
        <pc:spChg chg="mod">
          <ac:chgData name="Zachary Northcutt" userId="S::zachary.northcutt@txsafetysolutions.com::aeb4bdcc-35e8-4bc6-8415-976af5d41576" providerId="AD" clId="Web-{8909E85B-DCC2-BE7A-DADB-AC9C617D6828}" dt="2021-08-10T14:07:27.725" v="44" actId="20577"/>
          <ac:spMkLst>
            <pc:docMk/>
            <pc:sldMk cId="195554197" sldId="340"/>
            <ac:spMk id="3" creationId="{00000000-0000-0000-0000-000000000000}"/>
          </ac:spMkLst>
        </pc:spChg>
      </pc:sldChg>
      <pc:sldChg chg="del">
        <pc:chgData name="Zachary Northcutt" userId="S::zachary.northcutt@txsafetysolutions.com::aeb4bdcc-35e8-4bc6-8415-976af5d41576" providerId="AD" clId="Web-{8909E85B-DCC2-BE7A-DADB-AC9C617D6828}" dt="2021-08-10T14:04:55.076" v="32"/>
        <pc:sldMkLst>
          <pc:docMk/>
          <pc:sldMk cId="3549526263" sldId="361"/>
        </pc:sldMkLst>
      </pc:sldChg>
      <pc:sldChg chg="del">
        <pc:chgData name="Zachary Northcutt" userId="S::zachary.northcutt@txsafetysolutions.com::aeb4bdcc-35e8-4bc6-8415-976af5d41576" providerId="AD" clId="Web-{8909E85B-DCC2-BE7A-DADB-AC9C617D6828}" dt="2021-08-10T14:04:53.701" v="31"/>
        <pc:sldMkLst>
          <pc:docMk/>
          <pc:sldMk cId="2430903450" sldId="362"/>
        </pc:sldMkLst>
      </pc:sldChg>
      <pc:sldChg chg="del">
        <pc:chgData name="Zachary Northcutt" userId="S::zachary.northcutt@txsafetysolutions.com::aeb4bdcc-35e8-4bc6-8415-976af5d41576" providerId="AD" clId="Web-{8909E85B-DCC2-BE7A-DADB-AC9C617D6828}" dt="2021-08-10T14:04:55.654" v="33"/>
        <pc:sldMkLst>
          <pc:docMk/>
          <pc:sldMk cId="3412741398" sldId="363"/>
        </pc:sldMkLst>
      </pc:sldChg>
      <pc:sldChg chg="modSp">
        <pc:chgData name="Zachary Northcutt" userId="S::zachary.northcutt@txsafetysolutions.com::aeb4bdcc-35e8-4bc6-8415-976af5d41576" providerId="AD" clId="Web-{8909E85B-DCC2-BE7A-DADB-AC9C617D6828}" dt="2021-08-10T14:04:18.824" v="29"/>
        <pc:sldMkLst>
          <pc:docMk/>
          <pc:sldMk cId="260378527" sldId="502"/>
        </pc:sldMkLst>
        <pc:graphicFrameChg chg="mod modGraphic">
          <ac:chgData name="Zachary Northcutt" userId="S::zachary.northcutt@txsafetysolutions.com::aeb4bdcc-35e8-4bc6-8415-976af5d41576" providerId="AD" clId="Web-{8909E85B-DCC2-BE7A-DADB-AC9C617D6828}" dt="2021-08-10T14:04:18.824" v="29"/>
          <ac:graphicFrameMkLst>
            <pc:docMk/>
            <pc:sldMk cId="260378527" sldId="502"/>
            <ac:graphicFrameMk id="3" creationId="{D27D12EE-53A7-4AE1-9CDD-751B928EFD1A}"/>
          </ac:graphicFrameMkLst>
        </pc:graphicFrameChg>
      </pc:sldChg>
      <pc:sldChg chg="modSp">
        <pc:chgData name="Zachary Northcutt" userId="S::zachary.northcutt@txsafetysolutions.com::aeb4bdcc-35e8-4bc6-8415-976af5d41576" providerId="AD" clId="Web-{8909E85B-DCC2-BE7A-DADB-AC9C617D6828}" dt="2021-08-10T14:08:33.463" v="95"/>
        <pc:sldMkLst>
          <pc:docMk/>
          <pc:sldMk cId="2555251501" sldId="681"/>
        </pc:sldMkLst>
        <pc:graphicFrameChg chg="mod modGraphic">
          <ac:chgData name="Zachary Northcutt" userId="S::zachary.northcutt@txsafetysolutions.com::aeb4bdcc-35e8-4bc6-8415-976af5d41576" providerId="AD" clId="Web-{8909E85B-DCC2-BE7A-DADB-AC9C617D6828}" dt="2021-08-10T14:08:33.463" v="95"/>
          <ac:graphicFrameMkLst>
            <pc:docMk/>
            <pc:sldMk cId="2555251501" sldId="681"/>
            <ac:graphicFrameMk id="5" creationId="{FED8EC16-8B2F-4D73-9D5E-477F90464431}"/>
          </ac:graphicFrameMkLst>
        </pc:graphicFrameChg>
      </pc:sldChg>
      <pc:sldChg chg="delSp del">
        <pc:chgData name="Zachary Northcutt" userId="S::zachary.northcutt@txsafetysolutions.com::aeb4bdcc-35e8-4bc6-8415-976af5d41576" providerId="AD" clId="Web-{8909E85B-DCC2-BE7A-DADB-AC9C617D6828}" dt="2021-08-10T14:14:12.280" v="117"/>
        <pc:sldMkLst>
          <pc:docMk/>
          <pc:sldMk cId="1282157078" sldId="695"/>
        </pc:sldMkLst>
        <pc:spChg chg="del">
          <ac:chgData name="Zachary Northcutt" userId="S::zachary.northcutt@txsafetysolutions.com::aeb4bdcc-35e8-4bc6-8415-976af5d41576" providerId="AD" clId="Web-{8909E85B-DCC2-BE7A-DADB-AC9C617D6828}" dt="2021-08-10T14:14:06.826" v="116"/>
          <ac:spMkLst>
            <pc:docMk/>
            <pc:sldMk cId="1282157078" sldId="695"/>
            <ac:spMk id="6" creationId="{AE3BD729-7A3F-4D72-9A73-65EAD9142629}"/>
          </ac:spMkLst>
        </pc:spChg>
      </pc:sldChg>
      <pc:sldChg chg="addSp delSp modSp ord">
        <pc:chgData name="Zachary Northcutt" userId="S::zachary.northcutt@txsafetysolutions.com::aeb4bdcc-35e8-4bc6-8415-976af5d41576" providerId="AD" clId="Web-{8909E85B-DCC2-BE7A-DADB-AC9C617D6828}" dt="2021-08-10T14:12:54.650" v="115"/>
        <pc:sldMkLst>
          <pc:docMk/>
          <pc:sldMk cId="3713229419" sldId="707"/>
        </pc:sldMkLst>
        <pc:picChg chg="del">
          <ac:chgData name="Zachary Northcutt" userId="S::zachary.northcutt@txsafetysolutions.com::aeb4bdcc-35e8-4bc6-8415-976af5d41576" providerId="AD" clId="Web-{8909E85B-DCC2-BE7A-DADB-AC9C617D6828}" dt="2021-08-10T14:11:57.069" v="111"/>
          <ac:picMkLst>
            <pc:docMk/>
            <pc:sldMk cId="3713229419" sldId="707"/>
            <ac:picMk id="5" creationId="{C83A65C6-EDB1-4425-814F-A371E9D3738B}"/>
          </ac:picMkLst>
        </pc:picChg>
        <pc:picChg chg="add mod">
          <ac:chgData name="Zachary Northcutt" userId="S::zachary.northcutt@txsafetysolutions.com::aeb4bdcc-35e8-4bc6-8415-976af5d41576" providerId="AD" clId="Web-{8909E85B-DCC2-BE7A-DADB-AC9C617D6828}" dt="2021-08-10T14:12:25.555" v="114" actId="1076"/>
          <ac:picMkLst>
            <pc:docMk/>
            <pc:sldMk cId="3713229419" sldId="707"/>
            <ac:picMk id="6" creationId="{5C226A3B-1E02-4655-A329-04CF11CA6E83}"/>
          </ac:picMkLst>
        </pc:picChg>
      </pc:sldChg>
      <pc:sldChg chg="modSp">
        <pc:chgData name="Zachary Northcutt" userId="S::zachary.northcutt@txsafetysolutions.com::aeb4bdcc-35e8-4bc6-8415-976af5d41576" providerId="AD" clId="Web-{8909E85B-DCC2-BE7A-DADB-AC9C617D6828}" dt="2021-08-10T14:06:55.348" v="40" actId="20577"/>
        <pc:sldMkLst>
          <pc:docMk/>
          <pc:sldMk cId="301510321" sldId="708"/>
        </pc:sldMkLst>
        <pc:spChg chg="mod">
          <ac:chgData name="Zachary Northcutt" userId="S::zachary.northcutt@txsafetysolutions.com::aeb4bdcc-35e8-4bc6-8415-976af5d41576" providerId="AD" clId="Web-{8909E85B-DCC2-BE7A-DADB-AC9C617D6828}" dt="2021-08-10T14:05:33.328" v="38" actId="20577"/>
          <ac:spMkLst>
            <pc:docMk/>
            <pc:sldMk cId="301510321" sldId="708"/>
            <ac:spMk id="5" creationId="{EDADA3A9-35A1-4266-9AAB-055440A70D5A}"/>
          </ac:spMkLst>
        </pc:spChg>
        <pc:graphicFrameChg chg="modGraphic">
          <ac:chgData name="Zachary Northcutt" userId="S::zachary.northcutt@txsafetysolutions.com::aeb4bdcc-35e8-4bc6-8415-976af5d41576" providerId="AD" clId="Web-{8909E85B-DCC2-BE7A-DADB-AC9C617D6828}" dt="2021-08-10T14:06:55.348" v="40" actId="20577"/>
          <ac:graphicFrameMkLst>
            <pc:docMk/>
            <pc:sldMk cId="301510321" sldId="708"/>
            <ac:graphicFrameMk id="6" creationId="{9C1D36D5-4403-4C64-ADB3-BA24CBA90228}"/>
          </ac:graphicFrameMkLst>
        </pc:graphicFrameChg>
      </pc:sldChg>
      <pc:sldChg chg="modSp">
        <pc:chgData name="Zachary Northcutt" userId="S::zachary.northcutt@txsafetysolutions.com::aeb4bdcc-35e8-4bc6-8415-976af5d41576" providerId="AD" clId="Web-{8909E85B-DCC2-BE7A-DADB-AC9C617D6828}" dt="2021-08-10T14:11:40.724" v="107" actId="20577"/>
        <pc:sldMkLst>
          <pc:docMk/>
          <pc:sldMk cId="1688219467" sldId="712"/>
        </pc:sldMkLst>
        <pc:spChg chg="mod">
          <ac:chgData name="Zachary Northcutt" userId="S::zachary.northcutt@txsafetysolutions.com::aeb4bdcc-35e8-4bc6-8415-976af5d41576" providerId="AD" clId="Web-{8909E85B-DCC2-BE7A-DADB-AC9C617D6828}" dt="2021-08-10T14:11:40.724" v="107" actId="20577"/>
          <ac:spMkLst>
            <pc:docMk/>
            <pc:sldMk cId="1688219467" sldId="712"/>
            <ac:spMk id="3" creationId="{1AB1046A-CB8C-4284-8566-26F8C608642F}"/>
          </ac:spMkLst>
        </pc:spChg>
      </pc:sldChg>
      <pc:sldChg chg="del">
        <pc:chgData name="Zachary Northcutt" userId="S::zachary.northcutt@txsafetysolutions.com::aeb4bdcc-35e8-4bc6-8415-976af5d41576" providerId="AD" clId="Web-{8909E85B-DCC2-BE7A-DADB-AC9C617D6828}" dt="2021-08-10T14:10:03.859" v="96"/>
        <pc:sldMkLst>
          <pc:docMk/>
          <pc:sldMk cId="1383106604" sldId="713"/>
        </pc:sldMkLst>
      </pc:sldChg>
      <pc:sldChg chg="delSp del">
        <pc:chgData name="Zachary Northcutt" userId="S::zachary.northcutt@txsafetysolutions.com::aeb4bdcc-35e8-4bc6-8415-976af5d41576" providerId="AD" clId="Web-{8909E85B-DCC2-BE7A-DADB-AC9C617D6828}" dt="2021-08-10T14:11:52.553" v="110"/>
        <pc:sldMkLst>
          <pc:docMk/>
          <pc:sldMk cId="2628033610" sldId="714"/>
        </pc:sldMkLst>
        <pc:picChg chg="del">
          <ac:chgData name="Zachary Northcutt" userId="S::zachary.northcutt@txsafetysolutions.com::aeb4bdcc-35e8-4bc6-8415-976af5d41576" providerId="AD" clId="Web-{8909E85B-DCC2-BE7A-DADB-AC9C617D6828}" dt="2021-08-10T14:11:48.615" v="108"/>
          <ac:picMkLst>
            <pc:docMk/>
            <pc:sldMk cId="2628033610" sldId="714"/>
            <ac:picMk id="5" creationId="{94732737-84BF-4B11-B278-B29BAA1D7428}"/>
          </ac:picMkLst>
        </pc:picChg>
        <pc:picChg chg="del">
          <ac:chgData name="Zachary Northcutt" userId="S::zachary.northcutt@txsafetysolutions.com::aeb4bdcc-35e8-4bc6-8415-976af5d41576" providerId="AD" clId="Web-{8909E85B-DCC2-BE7A-DADB-AC9C617D6828}" dt="2021-08-10T14:11:50.662" v="109"/>
          <ac:picMkLst>
            <pc:docMk/>
            <pc:sldMk cId="2628033610" sldId="714"/>
            <ac:picMk id="6" creationId="{EB63AD74-EA36-4BF5-9F55-5F6D2EF6B3A8}"/>
          </ac:picMkLst>
        </pc:picChg>
      </pc:sldChg>
      <pc:sldChg chg="del">
        <pc:chgData name="Zachary Northcutt" userId="S::zachary.northcutt@txsafetysolutions.com::aeb4bdcc-35e8-4bc6-8415-976af5d41576" providerId="AD" clId="Web-{8909E85B-DCC2-BE7A-DADB-AC9C617D6828}" dt="2021-08-10T14:04:50.123" v="30"/>
        <pc:sldMkLst>
          <pc:docMk/>
          <pc:sldMk cId="1817609427" sldId="716"/>
        </pc:sldMkLst>
      </pc:sldChg>
      <pc:sldChg chg="del">
        <pc:chgData name="Zachary Northcutt" userId="S::zachary.northcutt@txsafetysolutions.com::aeb4bdcc-35e8-4bc6-8415-976af5d41576" providerId="AD" clId="Web-{8909E85B-DCC2-BE7A-DADB-AC9C617D6828}" dt="2021-08-10T14:10:31.658" v="97"/>
        <pc:sldMkLst>
          <pc:docMk/>
          <pc:sldMk cId="4099169497" sldId="717"/>
        </pc:sldMkLst>
      </pc:sldChg>
    </pc:docChg>
  </pc:docChgLst>
  <pc:docChgLst>
    <pc:chgData name="Zachary Northcutt" userId="S::zachary.northcutt@txsafetysolutions.com::aeb4bdcc-35e8-4bc6-8415-976af5d41576" providerId="AD" clId="Web-{95D14CDA-7312-A477-5EE1-E2840C051779}"/>
    <pc:docChg chg="modSld">
      <pc:chgData name="Zachary Northcutt" userId="S::zachary.northcutt@txsafetysolutions.com::aeb4bdcc-35e8-4bc6-8415-976af5d41576" providerId="AD" clId="Web-{95D14CDA-7312-A477-5EE1-E2840C051779}" dt="2021-07-17T23:22:36.517" v="2"/>
      <pc:docMkLst>
        <pc:docMk/>
      </pc:docMkLst>
      <pc:sldChg chg="addSp delSp modSp">
        <pc:chgData name="Zachary Northcutt" userId="S::zachary.northcutt@txsafetysolutions.com::aeb4bdcc-35e8-4bc6-8415-976af5d41576" providerId="AD" clId="Web-{95D14CDA-7312-A477-5EE1-E2840C051779}" dt="2021-07-17T23:22:36.517" v="2"/>
        <pc:sldMkLst>
          <pc:docMk/>
          <pc:sldMk cId="3006821465" sldId="715"/>
        </pc:sldMkLst>
        <pc:picChg chg="add del mod">
          <ac:chgData name="Zachary Northcutt" userId="S::zachary.northcutt@txsafetysolutions.com::aeb4bdcc-35e8-4bc6-8415-976af5d41576" providerId="AD" clId="Web-{95D14CDA-7312-A477-5EE1-E2840C051779}" dt="2021-07-17T23:22:36.517" v="2"/>
          <ac:picMkLst>
            <pc:docMk/>
            <pc:sldMk cId="3006821465" sldId="715"/>
            <ac:picMk id="2" creationId="{59AF5FE2-F6FF-4C9C-828E-BA549A8CB923}"/>
          </ac:picMkLst>
        </pc:picChg>
      </pc:sldChg>
    </pc:docChg>
  </pc:docChgLst>
  <pc:docChgLst>
    <pc:chgData name="Forrest Richardson" userId="e73d8c15-8b5c-4d06-bb84-d085180a3e67" providerId="ADAL" clId="{E9FC4914-82CC-4C52-A2C0-1A08808FF37E}"/>
    <pc:docChg chg="custSel modSld">
      <pc:chgData name="Forrest Richardson" userId="e73d8c15-8b5c-4d06-bb84-d085180a3e67" providerId="ADAL" clId="{E9FC4914-82CC-4C52-A2C0-1A08808FF37E}" dt="2022-06-07T13:19:30.903" v="286" actId="6549"/>
      <pc:docMkLst>
        <pc:docMk/>
      </pc:docMkLst>
      <pc:sldChg chg="modSp mod">
        <pc:chgData name="Forrest Richardson" userId="e73d8c15-8b5c-4d06-bb84-d085180a3e67" providerId="ADAL" clId="{E9FC4914-82CC-4C52-A2C0-1A08808FF37E}" dt="2022-06-07T13:10:04.248" v="4" actId="255"/>
        <pc:sldMkLst>
          <pc:docMk/>
          <pc:sldMk cId="260378527" sldId="502"/>
        </pc:sldMkLst>
        <pc:graphicFrameChg chg="modGraphic">
          <ac:chgData name="Forrest Richardson" userId="e73d8c15-8b5c-4d06-bb84-d085180a3e67" providerId="ADAL" clId="{E9FC4914-82CC-4C52-A2C0-1A08808FF37E}" dt="2022-06-07T13:10:04.248" v="4" actId="255"/>
          <ac:graphicFrameMkLst>
            <pc:docMk/>
            <pc:sldMk cId="260378527" sldId="502"/>
            <ac:graphicFrameMk id="3" creationId="{D27D12EE-53A7-4AE1-9CDD-751B928EFD1A}"/>
          </ac:graphicFrameMkLst>
        </pc:graphicFrameChg>
      </pc:sldChg>
      <pc:sldChg chg="addSp modSp mod">
        <pc:chgData name="Forrest Richardson" userId="e73d8c15-8b5c-4d06-bb84-d085180a3e67" providerId="ADAL" clId="{E9FC4914-82CC-4C52-A2C0-1A08808FF37E}" dt="2022-06-07T13:19:30.903" v="286" actId="6549"/>
        <pc:sldMkLst>
          <pc:docMk/>
          <pc:sldMk cId="1258824091" sldId="706"/>
        </pc:sldMkLst>
        <pc:spChg chg="mod">
          <ac:chgData name="Forrest Richardson" userId="e73d8c15-8b5c-4d06-bb84-d085180a3e67" providerId="ADAL" clId="{E9FC4914-82CC-4C52-A2C0-1A08808FF37E}" dt="2022-06-07T13:17:47.743" v="244" actId="20577"/>
          <ac:spMkLst>
            <pc:docMk/>
            <pc:sldMk cId="1258824091" sldId="706"/>
            <ac:spMk id="2" creationId="{8F5AAC55-47B7-4AE8-A7D0-729E09F9AB99}"/>
          </ac:spMkLst>
        </pc:spChg>
        <pc:spChg chg="mod">
          <ac:chgData name="Forrest Richardson" userId="e73d8c15-8b5c-4d06-bb84-d085180a3e67" providerId="ADAL" clId="{E9FC4914-82CC-4C52-A2C0-1A08808FF37E}" dt="2022-06-07T13:19:30.903" v="286" actId="6549"/>
          <ac:spMkLst>
            <pc:docMk/>
            <pc:sldMk cId="1258824091" sldId="706"/>
            <ac:spMk id="3" creationId="{92853B19-FA32-4E32-B25C-D845C0B2B80C}"/>
          </ac:spMkLst>
        </pc:spChg>
        <pc:picChg chg="add mod">
          <ac:chgData name="Forrest Richardson" userId="e73d8c15-8b5c-4d06-bb84-d085180a3e67" providerId="ADAL" clId="{E9FC4914-82CC-4C52-A2C0-1A08808FF37E}" dt="2022-06-07T13:16:07.038" v="208" actId="1076"/>
          <ac:picMkLst>
            <pc:docMk/>
            <pc:sldMk cId="1258824091" sldId="706"/>
            <ac:picMk id="6" creationId="{1F6DB1AC-2A66-488A-B4AC-3FE9199723B3}"/>
          </ac:picMkLst>
        </pc:picChg>
      </pc:sldChg>
    </pc:docChg>
  </pc:docChgLst>
  <pc:docChgLst>
    <pc:chgData name="Zachary Northcutt" userId="aeb4bdcc-35e8-4bc6-8415-976af5d41576" providerId="ADAL" clId="{9B4BC046-F2F7-4AD5-A1BF-20E3279AA3E4}"/>
    <pc:docChg chg="modSld">
      <pc:chgData name="Zachary Northcutt" userId="aeb4bdcc-35e8-4bc6-8415-976af5d41576" providerId="ADAL" clId="{9B4BC046-F2F7-4AD5-A1BF-20E3279AA3E4}" dt="2022-06-10T14:12:26.573" v="55" actId="20577"/>
      <pc:docMkLst>
        <pc:docMk/>
      </pc:docMkLst>
      <pc:sldChg chg="modSp mod">
        <pc:chgData name="Zachary Northcutt" userId="aeb4bdcc-35e8-4bc6-8415-976af5d41576" providerId="ADAL" clId="{9B4BC046-F2F7-4AD5-A1BF-20E3279AA3E4}" dt="2022-06-10T14:12:26.573" v="55" actId="20577"/>
        <pc:sldMkLst>
          <pc:docMk/>
          <pc:sldMk cId="301510321" sldId="708"/>
        </pc:sldMkLst>
        <pc:spChg chg="mod">
          <ac:chgData name="Zachary Northcutt" userId="aeb4bdcc-35e8-4bc6-8415-976af5d41576" providerId="ADAL" clId="{9B4BC046-F2F7-4AD5-A1BF-20E3279AA3E4}" dt="2022-06-10T14:11:30.621" v="30" actId="20577"/>
          <ac:spMkLst>
            <pc:docMk/>
            <pc:sldMk cId="301510321" sldId="708"/>
            <ac:spMk id="2" creationId="{00000000-0000-0000-0000-000000000000}"/>
          </ac:spMkLst>
        </pc:spChg>
        <pc:spChg chg="mod">
          <ac:chgData name="Zachary Northcutt" userId="aeb4bdcc-35e8-4bc6-8415-976af5d41576" providerId="ADAL" clId="{9B4BC046-F2F7-4AD5-A1BF-20E3279AA3E4}" dt="2022-06-10T14:11:57.231" v="35" actId="20577"/>
          <ac:spMkLst>
            <pc:docMk/>
            <pc:sldMk cId="301510321" sldId="708"/>
            <ac:spMk id="5" creationId="{EDADA3A9-35A1-4266-9AAB-055440A70D5A}"/>
          </ac:spMkLst>
        </pc:spChg>
        <pc:graphicFrameChg chg="mod">
          <ac:chgData name="Zachary Northcutt" userId="aeb4bdcc-35e8-4bc6-8415-976af5d41576" providerId="ADAL" clId="{9B4BC046-F2F7-4AD5-A1BF-20E3279AA3E4}" dt="2022-06-10T14:12:26.573" v="55" actId="20577"/>
          <ac:graphicFrameMkLst>
            <pc:docMk/>
            <pc:sldMk cId="301510321" sldId="708"/>
            <ac:graphicFrameMk id="6" creationId="{9C1D36D5-4403-4C64-ADB3-BA24CBA90228}"/>
          </ac:graphicFrameMkLst>
        </pc:graphicFrameChg>
      </pc:sldChg>
    </pc:docChg>
  </pc:docChgLst>
  <pc:docChgLst>
    <pc:chgData name="larry1peterson@hotmail.com" userId="S::larry1peterson_hotmail.com#ext#@netorgft4639420.onmicrosoft.com::df0b9ce1-b729-4610-aa41-9aee72bb0a5c" providerId="AD" clId="Web-{87C6F220-7305-BFFE-D1E6-1D279C070330}"/>
    <pc:docChg chg="addSld delSld sldOrd modSection">
      <pc:chgData name="larry1peterson@hotmail.com" userId="S::larry1peterson_hotmail.com#ext#@netorgft4639420.onmicrosoft.com::df0b9ce1-b729-4610-aa41-9aee72bb0a5c" providerId="AD" clId="Web-{87C6F220-7305-BFFE-D1E6-1D279C070330}" dt="2022-02-18T16:12:18.281" v="3"/>
      <pc:docMkLst>
        <pc:docMk/>
      </pc:docMkLst>
      <pc:sldChg chg="new del ord">
        <pc:chgData name="larry1peterson@hotmail.com" userId="S::larry1peterson_hotmail.com#ext#@netorgft4639420.onmicrosoft.com::df0b9ce1-b729-4610-aa41-9aee72bb0a5c" providerId="AD" clId="Web-{87C6F220-7305-BFFE-D1E6-1D279C070330}" dt="2022-02-18T16:12:18.281" v="3"/>
        <pc:sldMkLst>
          <pc:docMk/>
          <pc:sldMk cId="1034130549" sldId="720"/>
        </pc:sldMkLst>
      </pc:sldChg>
      <pc:sldChg chg="add">
        <pc:chgData name="larry1peterson@hotmail.com" userId="S::larry1peterson_hotmail.com#ext#@netorgft4639420.onmicrosoft.com::df0b9ce1-b729-4610-aa41-9aee72bb0a5c" providerId="AD" clId="Web-{87C6F220-7305-BFFE-D1E6-1D279C070330}" dt="2022-02-18T16:12:10.437" v="2"/>
        <pc:sldMkLst>
          <pc:docMk/>
          <pc:sldMk cId="1884769180" sldId="721"/>
        </pc:sldMkLst>
      </pc:sldChg>
    </pc:docChg>
  </pc:docChgLst>
  <pc:docChgLst>
    <pc:chgData name="andre.lamas@icloud.com" userId="S::andre.lamas_icloud.com#ext#@netorgft4639420.onmicrosoft.com::cb49af74-4b0c-44b8-9b45-f9cf7de14d68" providerId="AD" clId="Web-{383D5F2A-B574-20EF-935B-D83D64EAE859}"/>
    <pc:docChg chg="modSld">
      <pc:chgData name="andre.lamas@icloud.com" userId="S::andre.lamas_icloud.com#ext#@netorgft4639420.onmicrosoft.com::cb49af74-4b0c-44b8-9b45-f9cf7de14d68" providerId="AD" clId="Web-{383D5F2A-B574-20EF-935B-D83D64EAE859}" dt="2021-07-15T13:05:36.218" v="16" actId="1076"/>
      <pc:docMkLst>
        <pc:docMk/>
      </pc:docMkLst>
      <pc:sldChg chg="addSp modSp">
        <pc:chgData name="andre.lamas@icloud.com" userId="S::andre.lamas_icloud.com#ext#@netorgft4639420.onmicrosoft.com::cb49af74-4b0c-44b8-9b45-f9cf7de14d68" providerId="AD" clId="Web-{383D5F2A-B574-20EF-935B-D83D64EAE859}" dt="2021-07-15T13:05:36.218" v="16" actId="1076"/>
        <pc:sldMkLst>
          <pc:docMk/>
          <pc:sldMk cId="1914845453" sldId="355"/>
        </pc:sldMkLst>
        <pc:spChg chg="mod">
          <ac:chgData name="andre.lamas@icloud.com" userId="S::andre.lamas_icloud.com#ext#@netorgft4639420.onmicrosoft.com::cb49af74-4b0c-44b8-9b45-f9cf7de14d68" providerId="AD" clId="Web-{383D5F2A-B574-20EF-935B-D83D64EAE859}" dt="2021-07-15T13:03:55.274" v="12" actId="1076"/>
          <ac:spMkLst>
            <pc:docMk/>
            <pc:sldMk cId="1914845453" sldId="355"/>
            <ac:spMk id="3" creationId="{2D39FA50-02F2-4C65-B179-9E7D5CCEDFF4}"/>
          </ac:spMkLst>
        </pc:spChg>
        <pc:picChg chg="mod">
          <ac:chgData name="andre.lamas@icloud.com" userId="S::andre.lamas_icloud.com#ext#@netorgft4639420.onmicrosoft.com::cb49af74-4b0c-44b8-9b45-f9cf7de14d68" providerId="AD" clId="Web-{383D5F2A-B574-20EF-935B-D83D64EAE859}" dt="2021-07-15T13:05:36.218" v="16" actId="1076"/>
          <ac:picMkLst>
            <pc:docMk/>
            <pc:sldMk cId="1914845453" sldId="355"/>
            <ac:picMk id="8" creationId="{AF979978-C9DD-473F-AB10-8FD05C57833D}"/>
          </ac:picMkLst>
        </pc:picChg>
        <pc:picChg chg="add mod">
          <ac:chgData name="andre.lamas@icloud.com" userId="S::andre.lamas_icloud.com#ext#@netorgft4639420.onmicrosoft.com::cb49af74-4b0c-44b8-9b45-f9cf7de14d68" providerId="AD" clId="Web-{383D5F2A-B574-20EF-935B-D83D64EAE859}" dt="2021-07-15T13:04:23.495" v="14" actId="1076"/>
          <ac:picMkLst>
            <pc:docMk/>
            <pc:sldMk cId="1914845453" sldId="355"/>
            <ac:picMk id="9" creationId="{5F60105C-4297-4E4B-89E0-F8EE9E634CDE}"/>
          </ac:picMkLst>
        </pc:picChg>
        <pc:picChg chg="mod">
          <ac:chgData name="andre.lamas@icloud.com" userId="S::andre.lamas_icloud.com#ext#@netorgft4639420.onmicrosoft.com::cb49af74-4b0c-44b8-9b45-f9cf7de14d68" providerId="AD" clId="Web-{383D5F2A-B574-20EF-935B-D83D64EAE859}" dt="2021-07-15T13:04:19.245" v="13" actId="1076"/>
          <ac:picMkLst>
            <pc:docMk/>
            <pc:sldMk cId="1914845453" sldId="355"/>
            <ac:picMk id="10" creationId="{72788688-8639-4974-B750-F711DCEA2867}"/>
          </ac:picMkLst>
        </pc:picChg>
      </pc:sldChg>
    </pc:docChg>
  </pc:docChgLst>
  <pc:docChgLst>
    <pc:chgData name="Colby Ankeney" userId="S::william.ankeney_cemex.com#ext#@netorgft4639420.onmicrosoft.com::d5da0060-bb4f-497d-9a9f-3def60aebf9c" providerId="AD" clId="Web-{830F8646-8408-1944-94E6-F2E30F4CA14B}"/>
    <pc:docChg chg="modSld">
      <pc:chgData name="Colby Ankeney" userId="S::william.ankeney_cemex.com#ext#@netorgft4639420.onmicrosoft.com::d5da0060-bb4f-497d-9a9f-3def60aebf9c" providerId="AD" clId="Web-{830F8646-8408-1944-94E6-F2E30F4CA14B}" dt="2022-03-21T12:32:05.983" v="56"/>
      <pc:docMkLst>
        <pc:docMk/>
      </pc:docMkLst>
      <pc:sldChg chg="addSp delSp modSp">
        <pc:chgData name="Colby Ankeney" userId="S::william.ankeney_cemex.com#ext#@netorgft4639420.onmicrosoft.com::d5da0060-bb4f-497d-9a9f-3def60aebf9c" providerId="AD" clId="Web-{830F8646-8408-1944-94E6-F2E30F4CA14B}" dt="2022-03-21T12:32:05.983" v="56"/>
        <pc:sldMkLst>
          <pc:docMk/>
          <pc:sldMk cId="301510321" sldId="708"/>
        </pc:sldMkLst>
        <pc:spChg chg="mod">
          <ac:chgData name="Colby Ankeney" userId="S::william.ankeney_cemex.com#ext#@netorgft4639420.onmicrosoft.com::d5da0060-bb4f-497d-9a9f-3def60aebf9c" providerId="AD" clId="Web-{830F8646-8408-1944-94E6-F2E30F4CA14B}" dt="2022-03-21T12:25:05.910" v="8" actId="20577"/>
          <ac:spMkLst>
            <pc:docMk/>
            <pc:sldMk cId="301510321" sldId="708"/>
            <ac:spMk id="5" creationId="{EDADA3A9-35A1-4266-9AAB-055440A70D5A}"/>
          </ac:spMkLst>
        </pc:spChg>
        <pc:spChg chg="add del">
          <ac:chgData name="Colby Ankeney" userId="S::william.ankeney_cemex.com#ext#@netorgft4639420.onmicrosoft.com::d5da0060-bb4f-497d-9a9f-3def60aebf9c" providerId="AD" clId="Web-{830F8646-8408-1944-94E6-F2E30F4CA14B}" dt="2022-03-21T12:32:05.983" v="56"/>
          <ac:spMkLst>
            <pc:docMk/>
            <pc:sldMk cId="301510321" sldId="708"/>
            <ac:spMk id="646" creationId="{ADB68BE2-9D58-4B62-882F-8064AE94A5E7}"/>
          </ac:spMkLst>
        </pc:spChg>
        <pc:graphicFrameChg chg="modGraphic">
          <ac:chgData name="Colby Ankeney" userId="S::william.ankeney_cemex.com#ext#@netorgft4639420.onmicrosoft.com::d5da0060-bb4f-497d-9a9f-3def60aebf9c" providerId="AD" clId="Web-{830F8646-8408-1944-94E6-F2E30F4CA14B}" dt="2022-03-21T12:28:41.376" v="54" actId="20577"/>
          <ac:graphicFrameMkLst>
            <pc:docMk/>
            <pc:sldMk cId="301510321" sldId="708"/>
            <ac:graphicFrameMk id="6" creationId="{9C1D36D5-4403-4C64-ADB3-BA24CBA90228}"/>
          </ac:graphicFrameMkLst>
        </pc:graphicFrameChg>
      </pc:sldChg>
    </pc:docChg>
  </pc:docChgLst>
  <pc:docChgLst>
    <pc:chgData name="Zachary Northcutt" userId="S::zachary.northcutt@txsafetysolutions.com::aeb4bdcc-35e8-4bc6-8415-976af5d41576" providerId="AD" clId="Web-{CFB5D435-4E27-3C86-66C2-044616667E2E}"/>
    <pc:docChg chg="modSld">
      <pc:chgData name="Zachary Northcutt" userId="S::zachary.northcutt@txsafetysolutions.com::aeb4bdcc-35e8-4bc6-8415-976af5d41576" providerId="AD" clId="Web-{CFB5D435-4E27-3C86-66C2-044616667E2E}" dt="2021-07-15T01:20:44.607" v="1" actId="1076"/>
      <pc:docMkLst>
        <pc:docMk/>
      </pc:docMkLst>
      <pc:sldChg chg="addSp modSp">
        <pc:chgData name="Zachary Northcutt" userId="S::zachary.northcutt@txsafetysolutions.com::aeb4bdcc-35e8-4bc6-8415-976af5d41576" providerId="AD" clId="Web-{CFB5D435-4E27-3C86-66C2-044616667E2E}" dt="2021-07-15T01:20:44.607" v="1" actId="1076"/>
        <pc:sldMkLst>
          <pc:docMk/>
          <pc:sldMk cId="3713229419" sldId="707"/>
        </pc:sldMkLst>
        <pc:picChg chg="add mod">
          <ac:chgData name="Zachary Northcutt" userId="S::zachary.northcutt@txsafetysolutions.com::aeb4bdcc-35e8-4bc6-8415-976af5d41576" providerId="AD" clId="Web-{CFB5D435-4E27-3C86-66C2-044616667E2E}" dt="2021-07-15T01:20:44.607" v="1" actId="1076"/>
          <ac:picMkLst>
            <pc:docMk/>
            <pc:sldMk cId="3713229419" sldId="707"/>
            <ac:picMk id="5" creationId="{C83A65C6-EDB1-4425-814F-A371E9D3738B}"/>
          </ac:picMkLst>
        </pc:picChg>
      </pc:sldChg>
    </pc:docChg>
  </pc:docChgLst>
  <pc:docChgLst>
    <pc:chgData name="Zachary Northcutt" userId="aeb4bdcc-35e8-4bc6-8415-976af5d41576" providerId="ADAL" clId="{E6F8637E-8D7E-4EA5-A57E-8F45C9DEE41E}"/>
    <pc:docChg chg="custSel delSld modSld modSection">
      <pc:chgData name="Zachary Northcutt" userId="aeb4bdcc-35e8-4bc6-8415-976af5d41576" providerId="ADAL" clId="{E6F8637E-8D7E-4EA5-A57E-8F45C9DEE41E}" dt="2022-01-16T16:12:10.668" v="239" actId="1076"/>
      <pc:docMkLst>
        <pc:docMk/>
      </pc:docMkLst>
      <pc:sldChg chg="del">
        <pc:chgData name="Zachary Northcutt" userId="aeb4bdcc-35e8-4bc6-8415-976af5d41576" providerId="ADAL" clId="{E6F8637E-8D7E-4EA5-A57E-8F45C9DEE41E}" dt="2022-01-16T16:10:36.375" v="206" actId="47"/>
        <pc:sldMkLst>
          <pc:docMk/>
          <pc:sldMk cId="720237630" sldId="262"/>
        </pc:sldMkLst>
      </pc:sldChg>
      <pc:sldChg chg="modSp mod">
        <pc:chgData name="Zachary Northcutt" userId="aeb4bdcc-35e8-4bc6-8415-976af5d41576" providerId="ADAL" clId="{E6F8637E-8D7E-4EA5-A57E-8F45C9DEE41E}" dt="2022-01-16T15:24:59.711" v="20" actId="6549"/>
        <pc:sldMkLst>
          <pc:docMk/>
          <pc:sldMk cId="1730135243" sldId="339"/>
        </pc:sldMkLst>
        <pc:spChg chg="mod">
          <ac:chgData name="Zachary Northcutt" userId="aeb4bdcc-35e8-4bc6-8415-976af5d41576" providerId="ADAL" clId="{E6F8637E-8D7E-4EA5-A57E-8F45C9DEE41E}" dt="2022-01-16T15:24:59.711" v="20" actId="6549"/>
          <ac:spMkLst>
            <pc:docMk/>
            <pc:sldMk cId="1730135243" sldId="339"/>
            <ac:spMk id="2" creationId="{00000000-0000-0000-0000-000000000000}"/>
          </ac:spMkLst>
        </pc:spChg>
      </pc:sldChg>
      <pc:sldChg chg="modSp mod">
        <pc:chgData name="Zachary Northcutt" userId="aeb4bdcc-35e8-4bc6-8415-976af5d41576" providerId="ADAL" clId="{E6F8637E-8D7E-4EA5-A57E-8F45C9DEE41E}" dt="2022-01-16T15:25:53.287" v="106" actId="6549"/>
        <pc:sldMkLst>
          <pc:docMk/>
          <pc:sldMk cId="2880671528" sldId="360"/>
        </pc:sldMkLst>
        <pc:graphicFrameChg chg="modGraphic">
          <ac:chgData name="Zachary Northcutt" userId="aeb4bdcc-35e8-4bc6-8415-976af5d41576" providerId="ADAL" clId="{E6F8637E-8D7E-4EA5-A57E-8F45C9DEE41E}" dt="2022-01-16T15:25:53.287" v="106" actId="6549"/>
          <ac:graphicFrameMkLst>
            <pc:docMk/>
            <pc:sldMk cId="2880671528" sldId="360"/>
            <ac:graphicFrameMk id="3" creationId="{1B258873-32B8-4FAC-9DAA-BBB09D6C3D44}"/>
          </ac:graphicFrameMkLst>
        </pc:graphicFrameChg>
      </pc:sldChg>
      <pc:sldChg chg="delSp mod">
        <pc:chgData name="Zachary Northcutt" userId="aeb4bdcc-35e8-4bc6-8415-976af5d41576" providerId="ADAL" clId="{E6F8637E-8D7E-4EA5-A57E-8F45C9DEE41E}" dt="2022-01-16T16:05:02.368" v="133" actId="478"/>
        <pc:sldMkLst>
          <pc:docMk/>
          <pc:sldMk cId="3824949809" sldId="376"/>
        </pc:sldMkLst>
        <pc:picChg chg="del">
          <ac:chgData name="Zachary Northcutt" userId="aeb4bdcc-35e8-4bc6-8415-976af5d41576" providerId="ADAL" clId="{E6F8637E-8D7E-4EA5-A57E-8F45C9DEE41E}" dt="2022-01-16T16:05:02.368" v="133" actId="478"/>
          <ac:picMkLst>
            <pc:docMk/>
            <pc:sldMk cId="3824949809" sldId="376"/>
            <ac:picMk id="4" creationId="{91B2D238-CFB0-47CB-AF19-75175CC6BD75}"/>
          </ac:picMkLst>
        </pc:picChg>
      </pc:sldChg>
      <pc:sldChg chg="modSp mod">
        <pc:chgData name="Zachary Northcutt" userId="aeb4bdcc-35e8-4bc6-8415-976af5d41576" providerId="ADAL" clId="{E6F8637E-8D7E-4EA5-A57E-8F45C9DEE41E}" dt="2022-01-16T15:26:25.219" v="112" actId="13926"/>
        <pc:sldMkLst>
          <pc:docMk/>
          <pc:sldMk cId="260378527" sldId="502"/>
        </pc:sldMkLst>
        <pc:graphicFrameChg chg="modGraphic">
          <ac:chgData name="Zachary Northcutt" userId="aeb4bdcc-35e8-4bc6-8415-976af5d41576" providerId="ADAL" clId="{E6F8637E-8D7E-4EA5-A57E-8F45C9DEE41E}" dt="2022-01-16T15:26:25.219" v="112" actId="13926"/>
          <ac:graphicFrameMkLst>
            <pc:docMk/>
            <pc:sldMk cId="260378527" sldId="502"/>
            <ac:graphicFrameMk id="3" creationId="{D27D12EE-53A7-4AE1-9CDD-751B928EFD1A}"/>
          </ac:graphicFrameMkLst>
        </pc:graphicFrameChg>
      </pc:sldChg>
      <pc:sldChg chg="addSp modSp mod">
        <pc:chgData name="Zachary Northcutt" userId="aeb4bdcc-35e8-4bc6-8415-976af5d41576" providerId="ADAL" clId="{E6F8637E-8D7E-4EA5-A57E-8F45C9DEE41E}" dt="2022-01-16T16:09:21.110" v="200" actId="20577"/>
        <pc:sldMkLst>
          <pc:docMk/>
          <pc:sldMk cId="2555251501" sldId="681"/>
        </pc:sldMkLst>
        <pc:spChg chg="add mod">
          <ac:chgData name="Zachary Northcutt" userId="aeb4bdcc-35e8-4bc6-8415-976af5d41576" providerId="ADAL" clId="{E6F8637E-8D7E-4EA5-A57E-8F45C9DEE41E}" dt="2022-01-16T16:09:15.603" v="196" actId="1076"/>
          <ac:spMkLst>
            <pc:docMk/>
            <pc:sldMk cId="2555251501" sldId="681"/>
            <ac:spMk id="4" creationId="{26A805E2-2E0F-4D76-81F9-429FE2202D38}"/>
          </ac:spMkLst>
        </pc:spChg>
        <pc:spChg chg="mod">
          <ac:chgData name="Zachary Northcutt" userId="aeb4bdcc-35e8-4bc6-8415-976af5d41576" providerId="ADAL" clId="{E6F8637E-8D7E-4EA5-A57E-8F45C9DEE41E}" dt="2022-01-16T16:09:21.110" v="200" actId="20577"/>
          <ac:spMkLst>
            <pc:docMk/>
            <pc:sldMk cId="2555251501" sldId="681"/>
            <ac:spMk id="7" creationId="{01A67563-9738-4F34-978B-3231E53894EE}"/>
          </ac:spMkLst>
        </pc:spChg>
        <pc:graphicFrameChg chg="mod modGraphic">
          <ac:chgData name="Zachary Northcutt" userId="aeb4bdcc-35e8-4bc6-8415-976af5d41576" providerId="ADAL" clId="{E6F8637E-8D7E-4EA5-A57E-8F45C9DEE41E}" dt="2022-01-16T16:08:27.968" v="163" actId="2165"/>
          <ac:graphicFrameMkLst>
            <pc:docMk/>
            <pc:sldMk cId="2555251501" sldId="681"/>
            <ac:graphicFrameMk id="5" creationId="{FED8EC16-8B2F-4D73-9D5E-477F90464431}"/>
          </ac:graphicFrameMkLst>
        </pc:graphicFrameChg>
      </pc:sldChg>
      <pc:sldChg chg="modSp mod">
        <pc:chgData name="Zachary Northcutt" userId="aeb4bdcc-35e8-4bc6-8415-976af5d41576" providerId="ADAL" clId="{E6F8637E-8D7E-4EA5-A57E-8F45C9DEE41E}" dt="2022-01-16T16:11:13.280" v="236" actId="313"/>
        <pc:sldMkLst>
          <pc:docMk/>
          <pc:sldMk cId="1253369541" sldId="704"/>
        </pc:sldMkLst>
        <pc:spChg chg="mod">
          <ac:chgData name="Zachary Northcutt" userId="aeb4bdcc-35e8-4bc6-8415-976af5d41576" providerId="ADAL" clId="{E6F8637E-8D7E-4EA5-A57E-8F45C9DEE41E}" dt="2022-01-16T16:11:13.280" v="236" actId="313"/>
          <ac:spMkLst>
            <pc:docMk/>
            <pc:sldMk cId="1253369541" sldId="704"/>
            <ac:spMk id="3" creationId="{FB97842D-A103-4C22-9DE2-6D0358031303}"/>
          </ac:spMkLst>
        </pc:spChg>
      </pc:sldChg>
      <pc:sldChg chg="addSp delSp modSp mod">
        <pc:chgData name="Zachary Northcutt" userId="aeb4bdcc-35e8-4bc6-8415-976af5d41576" providerId="ADAL" clId="{E6F8637E-8D7E-4EA5-A57E-8F45C9DEE41E}" dt="2022-01-16T16:12:10.668" v="239" actId="1076"/>
        <pc:sldMkLst>
          <pc:docMk/>
          <pc:sldMk cId="3713229419" sldId="707"/>
        </pc:sldMkLst>
        <pc:picChg chg="add del mod">
          <ac:chgData name="Zachary Northcutt" userId="aeb4bdcc-35e8-4bc6-8415-976af5d41576" providerId="ADAL" clId="{E6F8637E-8D7E-4EA5-A57E-8F45C9DEE41E}" dt="2022-01-16T16:00:01.992" v="117" actId="478"/>
          <ac:picMkLst>
            <pc:docMk/>
            <pc:sldMk cId="3713229419" sldId="707"/>
            <ac:picMk id="6" creationId="{A0BB4F1B-A4D6-4A54-A732-8F013D7F1398}"/>
          </ac:picMkLst>
        </pc:picChg>
        <pc:picChg chg="del">
          <ac:chgData name="Zachary Northcutt" userId="aeb4bdcc-35e8-4bc6-8415-976af5d41576" providerId="ADAL" clId="{E6F8637E-8D7E-4EA5-A57E-8F45C9DEE41E}" dt="2022-01-16T15:27:37.556" v="113" actId="478"/>
          <ac:picMkLst>
            <pc:docMk/>
            <pc:sldMk cId="3713229419" sldId="707"/>
            <ac:picMk id="7" creationId="{13A0CFEA-F001-41EA-87C9-77F6BCD73EDC}"/>
          </ac:picMkLst>
        </pc:picChg>
        <pc:picChg chg="add mod">
          <ac:chgData name="Zachary Northcutt" userId="aeb4bdcc-35e8-4bc6-8415-976af5d41576" providerId="ADAL" clId="{E6F8637E-8D7E-4EA5-A57E-8F45C9DEE41E}" dt="2022-01-16T16:12:10.668" v="239" actId="1076"/>
          <ac:picMkLst>
            <pc:docMk/>
            <pc:sldMk cId="3713229419" sldId="707"/>
            <ac:picMk id="9" creationId="{8281BFFB-395C-4FF2-AFD4-33E38AF07D68}"/>
          </ac:picMkLst>
        </pc:picChg>
      </pc:sldChg>
      <pc:sldChg chg="addSp delSp modSp mod">
        <pc:chgData name="Zachary Northcutt" userId="aeb4bdcc-35e8-4bc6-8415-976af5d41576" providerId="ADAL" clId="{E6F8637E-8D7E-4EA5-A57E-8F45C9DEE41E}" dt="2022-01-16T16:10:08.829" v="205" actId="20577"/>
        <pc:sldMkLst>
          <pc:docMk/>
          <pc:sldMk cId="4012375371" sldId="711"/>
        </pc:sldMkLst>
        <pc:spChg chg="del">
          <ac:chgData name="Zachary Northcutt" userId="aeb4bdcc-35e8-4bc6-8415-976af5d41576" providerId="ADAL" clId="{E6F8637E-8D7E-4EA5-A57E-8F45C9DEE41E}" dt="2022-01-16T16:09:56.871" v="201" actId="478"/>
          <ac:spMkLst>
            <pc:docMk/>
            <pc:sldMk cId="4012375371" sldId="711"/>
            <ac:spMk id="3" creationId="{F61EAF53-AC7A-4064-8E46-601B4F1C9833}"/>
          </ac:spMkLst>
        </pc:spChg>
        <pc:spChg chg="mod">
          <ac:chgData name="Zachary Northcutt" userId="aeb4bdcc-35e8-4bc6-8415-976af5d41576" providerId="ADAL" clId="{E6F8637E-8D7E-4EA5-A57E-8F45C9DEE41E}" dt="2022-01-16T16:10:08.829" v="205" actId="20577"/>
          <ac:spMkLst>
            <pc:docMk/>
            <pc:sldMk cId="4012375371" sldId="711"/>
            <ac:spMk id="5" creationId="{7D0D296D-1772-4106-ACE8-3E5B55CC3EE4}"/>
          </ac:spMkLst>
        </pc:spChg>
        <pc:spChg chg="add del mod">
          <ac:chgData name="Zachary Northcutt" userId="aeb4bdcc-35e8-4bc6-8415-976af5d41576" providerId="ADAL" clId="{E6F8637E-8D7E-4EA5-A57E-8F45C9DEE41E}" dt="2022-01-16T16:10:01.335" v="202" actId="478"/>
          <ac:spMkLst>
            <pc:docMk/>
            <pc:sldMk cId="4012375371" sldId="711"/>
            <ac:spMk id="8" creationId="{D92D7FDA-684E-477E-ADAD-5171772441CC}"/>
          </ac:spMkLst>
        </pc:spChg>
      </pc:sldChg>
      <pc:sldChg chg="addSp delSp modSp mod">
        <pc:chgData name="Zachary Northcutt" userId="aeb4bdcc-35e8-4bc6-8415-976af5d41576" providerId="ADAL" clId="{E6F8637E-8D7E-4EA5-A57E-8F45C9DEE41E}" dt="2022-01-16T16:04:44.328" v="132" actId="1076"/>
        <pc:sldMkLst>
          <pc:docMk/>
          <pc:sldMk cId="957907333" sldId="715"/>
        </pc:sldMkLst>
        <pc:spChg chg="mod">
          <ac:chgData name="Zachary Northcutt" userId="aeb4bdcc-35e8-4bc6-8415-976af5d41576" providerId="ADAL" clId="{E6F8637E-8D7E-4EA5-A57E-8F45C9DEE41E}" dt="2022-01-16T16:03:22.224" v="129" actId="20577"/>
          <ac:spMkLst>
            <pc:docMk/>
            <pc:sldMk cId="957907333" sldId="715"/>
            <ac:spMk id="2" creationId="{887C0A3B-6574-4BE2-B0C9-BB9462CF3E21}"/>
          </ac:spMkLst>
        </pc:spChg>
        <pc:spChg chg="add del mod">
          <ac:chgData name="Zachary Northcutt" userId="aeb4bdcc-35e8-4bc6-8415-976af5d41576" providerId="ADAL" clId="{E6F8637E-8D7E-4EA5-A57E-8F45C9DEE41E}" dt="2022-01-16T16:04:41.609" v="131" actId="478"/>
          <ac:spMkLst>
            <pc:docMk/>
            <pc:sldMk cId="957907333" sldId="715"/>
            <ac:spMk id="6" creationId="{EDE7D3D6-C7DF-4428-8BCA-6C60FC6B56C5}"/>
          </ac:spMkLst>
        </pc:spChg>
        <pc:picChg chg="add mod">
          <ac:chgData name="Zachary Northcutt" userId="aeb4bdcc-35e8-4bc6-8415-976af5d41576" providerId="ADAL" clId="{E6F8637E-8D7E-4EA5-A57E-8F45C9DEE41E}" dt="2022-01-16T16:04:44.328" v="132" actId="1076"/>
          <ac:picMkLst>
            <pc:docMk/>
            <pc:sldMk cId="957907333" sldId="715"/>
            <ac:picMk id="5" creationId="{0B7C6EEF-7662-4B63-A03D-1D3C3EAEE261}"/>
          </ac:picMkLst>
        </pc:picChg>
      </pc:sldChg>
      <pc:sldChg chg="del">
        <pc:chgData name="Zachary Northcutt" userId="aeb4bdcc-35e8-4bc6-8415-976af5d41576" providerId="ADAL" clId="{E6F8637E-8D7E-4EA5-A57E-8F45C9DEE41E}" dt="2022-01-16T16:11:25.665" v="237" actId="47"/>
        <pc:sldMkLst>
          <pc:docMk/>
          <pc:sldMk cId="1780599788" sldId="720"/>
        </pc:sldMkLst>
      </pc:sldChg>
    </pc:docChg>
  </pc:docChgLst>
  <pc:docChgLst>
    <pc:chgData name="Zachary Northcutt" userId="S::zachary.northcutt@txsafetysolutions.com::aeb4bdcc-35e8-4bc6-8415-976af5d41576" providerId="AD" clId="Web-{FF14EA65-F817-E536-0819-429A5AB3E42C}"/>
    <pc:docChg chg="modSld">
      <pc:chgData name="Zachary Northcutt" userId="S::zachary.northcutt@txsafetysolutions.com::aeb4bdcc-35e8-4bc6-8415-976af5d41576" providerId="AD" clId="Web-{FF14EA65-F817-E536-0819-429A5AB3E42C}" dt="2021-07-15T00:14:52.229" v="3" actId="1076"/>
      <pc:docMkLst>
        <pc:docMk/>
      </pc:docMkLst>
      <pc:sldChg chg="delSp modSp">
        <pc:chgData name="Zachary Northcutt" userId="S::zachary.northcutt@txsafetysolutions.com::aeb4bdcc-35e8-4bc6-8415-976af5d41576" providerId="AD" clId="Web-{FF14EA65-F817-E536-0819-429A5AB3E42C}" dt="2021-07-15T00:14:52.229" v="3" actId="1076"/>
        <pc:sldMkLst>
          <pc:docMk/>
          <pc:sldMk cId="1253369541" sldId="704"/>
        </pc:sldMkLst>
        <pc:spChg chg="del">
          <ac:chgData name="Zachary Northcutt" userId="S::zachary.northcutt@txsafetysolutions.com::aeb4bdcc-35e8-4bc6-8415-976af5d41576" providerId="AD" clId="Web-{FF14EA65-F817-E536-0819-429A5AB3E42C}" dt="2021-07-15T00:14:48.807" v="2"/>
          <ac:spMkLst>
            <pc:docMk/>
            <pc:sldMk cId="1253369541" sldId="704"/>
            <ac:spMk id="6" creationId="{4F50BC13-961A-45E2-A419-D239D5C8893A}"/>
          </ac:spMkLst>
        </pc:spChg>
        <pc:picChg chg="mod">
          <ac:chgData name="Zachary Northcutt" userId="S::zachary.northcutt@txsafetysolutions.com::aeb4bdcc-35e8-4bc6-8415-976af5d41576" providerId="AD" clId="Web-{FF14EA65-F817-E536-0819-429A5AB3E42C}" dt="2021-07-15T00:14:52.229" v="3" actId="1076"/>
          <ac:picMkLst>
            <pc:docMk/>
            <pc:sldMk cId="1253369541" sldId="704"/>
            <ac:picMk id="5" creationId="{74FBE31F-EF9D-4BED-9485-6AA2898E8D40}"/>
          </ac:picMkLst>
        </pc:picChg>
      </pc:sldChg>
      <pc:sldChg chg="modSp">
        <pc:chgData name="Zachary Northcutt" userId="S::zachary.northcutt@txsafetysolutions.com::aeb4bdcc-35e8-4bc6-8415-976af5d41576" providerId="AD" clId="Web-{FF14EA65-F817-E536-0819-429A5AB3E42C}" dt="2021-07-15T00:14:41.510" v="1" actId="20577"/>
        <pc:sldMkLst>
          <pc:docMk/>
          <pc:sldMk cId="1258824091" sldId="706"/>
        </pc:sldMkLst>
        <pc:spChg chg="mod">
          <ac:chgData name="Zachary Northcutt" userId="S::zachary.northcutt@txsafetysolutions.com::aeb4bdcc-35e8-4bc6-8415-976af5d41576" providerId="AD" clId="Web-{FF14EA65-F817-E536-0819-429A5AB3E42C}" dt="2021-07-15T00:14:41.510" v="1" actId="20577"/>
          <ac:spMkLst>
            <pc:docMk/>
            <pc:sldMk cId="1258824091" sldId="706"/>
            <ac:spMk id="3" creationId="{92853B19-FA32-4E32-B25C-D845C0B2B80C}"/>
          </ac:spMkLst>
        </pc:spChg>
      </pc:sldChg>
    </pc:docChg>
  </pc:docChgLst>
  <pc:docChgLst>
    <pc:chgData name="Colby Ankeney" userId="S::william.ankeney_cemex.com#ext#@netorgft4639420.onmicrosoft.com::d5da0060-bb4f-497d-9a9f-3def60aebf9c" providerId="AD" clId="Web-{467C2A6E-C1E9-6B66-CD73-5F88F96269A7}"/>
    <pc:docChg chg="modSld">
      <pc:chgData name="Colby Ankeney" userId="S::william.ankeney_cemex.com#ext#@netorgft4639420.onmicrosoft.com::d5da0060-bb4f-497d-9a9f-3def60aebf9c" providerId="AD" clId="Web-{467C2A6E-C1E9-6B66-CD73-5F88F96269A7}" dt="2022-02-18T21:48:32.268" v="33"/>
      <pc:docMkLst>
        <pc:docMk/>
      </pc:docMkLst>
      <pc:sldChg chg="addSp modSp">
        <pc:chgData name="Colby Ankeney" userId="S::william.ankeney_cemex.com#ext#@netorgft4639420.onmicrosoft.com::d5da0060-bb4f-497d-9a9f-3def60aebf9c" providerId="AD" clId="Web-{467C2A6E-C1E9-6B66-CD73-5F88F96269A7}" dt="2022-02-18T21:48:32.268" v="33"/>
        <pc:sldMkLst>
          <pc:docMk/>
          <pc:sldMk cId="301510321" sldId="708"/>
        </pc:sldMkLst>
        <pc:spChg chg="mod">
          <ac:chgData name="Colby Ankeney" userId="S::william.ankeney_cemex.com#ext#@netorgft4639420.onmicrosoft.com::d5da0060-bb4f-497d-9a9f-3def60aebf9c" providerId="AD" clId="Web-{467C2A6E-C1E9-6B66-CD73-5F88F96269A7}" dt="2022-02-18T21:43:30.900" v="10" actId="20577"/>
          <ac:spMkLst>
            <pc:docMk/>
            <pc:sldMk cId="301510321" sldId="708"/>
            <ac:spMk id="5" creationId="{EDADA3A9-35A1-4266-9AAB-055440A70D5A}"/>
          </ac:spMkLst>
        </pc:spChg>
        <pc:spChg chg="add">
          <ac:chgData name="Colby Ankeney" userId="S::william.ankeney_cemex.com#ext#@netorgft4639420.onmicrosoft.com::d5da0060-bb4f-497d-9a9f-3def60aebf9c" providerId="AD" clId="Web-{467C2A6E-C1E9-6B66-CD73-5F88F96269A7}" dt="2022-02-18T21:48:32.268" v="33"/>
          <ac:spMkLst>
            <pc:docMk/>
            <pc:sldMk cId="301510321" sldId="708"/>
            <ac:spMk id="306" creationId="{4C87DAB6-A0A1-4B58-99C2-841C17FF4CD6}"/>
          </ac:spMkLst>
        </pc:spChg>
        <pc:graphicFrameChg chg="modGraphic">
          <ac:chgData name="Colby Ankeney" userId="S::william.ankeney_cemex.com#ext#@netorgft4639420.onmicrosoft.com::d5da0060-bb4f-497d-9a9f-3def60aebf9c" providerId="AD" clId="Web-{467C2A6E-C1E9-6B66-CD73-5F88F96269A7}" dt="2022-02-18T21:48:32.205" v="32" actId="20577"/>
          <ac:graphicFrameMkLst>
            <pc:docMk/>
            <pc:sldMk cId="301510321" sldId="708"/>
            <ac:graphicFrameMk id="6" creationId="{9C1D36D5-4403-4C64-ADB3-BA24CBA90228}"/>
          </ac:graphicFrameMkLst>
        </pc:graphicFrameChg>
      </pc:sldChg>
    </pc:docChg>
  </pc:docChgLst>
  <pc:docChgLst>
    <pc:chgData name="larry1peterson@hotmail.com" userId="S::larry1peterson_hotmail.com#ext#@netorgft4639420.onmicrosoft.com::df0b9ce1-b729-4610-aa41-9aee72bb0a5c" providerId="AD" clId="Web-{231D33CA-D296-1411-8341-AA0D2E22C98F}"/>
    <pc:docChg chg="modSld">
      <pc:chgData name="larry1peterson@hotmail.com" userId="S::larry1peterson_hotmail.com#ext#@netorgft4639420.onmicrosoft.com::df0b9ce1-b729-4610-aa41-9aee72bb0a5c" providerId="AD" clId="Web-{231D33CA-D296-1411-8341-AA0D2E22C98F}" dt="2022-02-18T17:58:40.943" v="5" actId="14100"/>
      <pc:docMkLst>
        <pc:docMk/>
      </pc:docMkLst>
      <pc:sldChg chg="addSp modSp">
        <pc:chgData name="larry1peterson@hotmail.com" userId="S::larry1peterson_hotmail.com#ext#@netorgft4639420.onmicrosoft.com::df0b9ce1-b729-4610-aa41-9aee72bb0a5c" providerId="AD" clId="Web-{231D33CA-D296-1411-8341-AA0D2E22C98F}" dt="2022-02-18T17:58:40.943" v="5" actId="14100"/>
        <pc:sldMkLst>
          <pc:docMk/>
          <pc:sldMk cId="974491372" sldId="356"/>
        </pc:sldMkLst>
        <pc:spChg chg="mod">
          <ac:chgData name="larry1peterson@hotmail.com" userId="S::larry1peterson_hotmail.com#ext#@netorgft4639420.onmicrosoft.com::df0b9ce1-b729-4610-aa41-9aee72bb0a5c" providerId="AD" clId="Web-{231D33CA-D296-1411-8341-AA0D2E22C98F}" dt="2022-02-18T17:57:39.393" v="0" actId="20577"/>
          <ac:spMkLst>
            <pc:docMk/>
            <pc:sldMk cId="974491372" sldId="356"/>
            <ac:spMk id="7" creationId="{00000000-0000-0000-0000-000000000000}"/>
          </ac:spMkLst>
        </pc:spChg>
        <pc:picChg chg="add mod">
          <ac:chgData name="larry1peterson@hotmail.com" userId="S::larry1peterson_hotmail.com#ext#@netorgft4639420.onmicrosoft.com::df0b9ce1-b729-4610-aa41-9aee72bb0a5c" providerId="AD" clId="Web-{231D33CA-D296-1411-8341-AA0D2E22C98F}" dt="2022-02-18T17:58:40.943" v="5" actId="14100"/>
          <ac:picMkLst>
            <pc:docMk/>
            <pc:sldMk cId="974491372" sldId="356"/>
            <ac:picMk id="3" creationId="{B9D9E191-30AA-4F5C-8BD8-BAC404B24680}"/>
          </ac:picMkLst>
        </pc:picChg>
      </pc:sldChg>
    </pc:docChg>
  </pc:docChgLst>
  <pc:docChgLst>
    <pc:chgData name="Colby Ankeney" userId="S::william.ankeney_cemex.com#ext#@netorgft4639420.onmicrosoft.com::d5da0060-bb4f-497d-9a9f-3def60aebf9c" providerId="AD" clId="Web-{2F8FCB86-0602-BB3A-CC62-1C55E2A22D48}"/>
    <pc:docChg chg="modSld">
      <pc:chgData name="Colby Ankeney" userId="S::william.ankeney_cemex.com#ext#@netorgft4639420.onmicrosoft.com::d5da0060-bb4f-497d-9a9f-3def60aebf9c" providerId="AD" clId="Web-{2F8FCB86-0602-BB3A-CC62-1C55E2A22D48}" dt="2021-09-13T16:23:13.878" v="4" actId="20577"/>
      <pc:docMkLst>
        <pc:docMk/>
      </pc:docMkLst>
      <pc:sldChg chg="modSp">
        <pc:chgData name="Colby Ankeney" userId="S::william.ankeney_cemex.com#ext#@netorgft4639420.onmicrosoft.com::d5da0060-bb4f-497d-9a9f-3def60aebf9c" providerId="AD" clId="Web-{2F8FCB86-0602-BB3A-CC62-1C55E2A22D48}" dt="2021-09-13T16:23:13.878" v="4" actId="20577"/>
        <pc:sldMkLst>
          <pc:docMk/>
          <pc:sldMk cId="301510321" sldId="708"/>
        </pc:sldMkLst>
        <pc:spChg chg="mod">
          <ac:chgData name="Colby Ankeney" userId="S::william.ankeney_cemex.com#ext#@netorgft4639420.onmicrosoft.com::d5da0060-bb4f-497d-9a9f-3def60aebf9c" providerId="AD" clId="Web-{2F8FCB86-0602-BB3A-CC62-1C55E2A22D48}" dt="2021-09-13T16:23:13.878" v="4" actId="20577"/>
          <ac:spMkLst>
            <pc:docMk/>
            <pc:sldMk cId="301510321" sldId="708"/>
            <ac:spMk id="5" creationId="{EDADA3A9-35A1-4266-9AAB-055440A70D5A}"/>
          </ac:spMkLst>
        </pc:spChg>
      </pc:sldChg>
    </pc:docChg>
  </pc:docChgLst>
  <pc:docChgLst>
    <pc:chgData name="Colby Ankeney" userId="S::william.ankeney_cemex.com#ext#@netorgft4639420.onmicrosoft.com::d5da0060-bb4f-497d-9a9f-3def60aebf9c" providerId="AD" clId="Web-{613F0224-994C-EDE1-C1EB-6CA8410EBFFC}"/>
    <pc:docChg chg="modSld">
      <pc:chgData name="Colby Ankeney" userId="S::william.ankeney_cemex.com#ext#@netorgft4639420.onmicrosoft.com::d5da0060-bb4f-497d-9a9f-3def60aebf9c" providerId="AD" clId="Web-{613F0224-994C-EDE1-C1EB-6CA8410EBFFC}" dt="2021-11-14T14:38:27.493" v="36"/>
      <pc:docMkLst>
        <pc:docMk/>
      </pc:docMkLst>
      <pc:sldChg chg="addSp delSp modSp">
        <pc:chgData name="Colby Ankeney" userId="S::william.ankeney_cemex.com#ext#@netorgft4639420.onmicrosoft.com::d5da0060-bb4f-497d-9a9f-3def60aebf9c" providerId="AD" clId="Web-{613F0224-994C-EDE1-C1EB-6CA8410EBFFC}" dt="2021-11-14T14:38:27.493" v="36"/>
        <pc:sldMkLst>
          <pc:docMk/>
          <pc:sldMk cId="301510321" sldId="708"/>
        </pc:sldMkLst>
        <pc:spChg chg="mod">
          <ac:chgData name="Colby Ankeney" userId="S::william.ankeney_cemex.com#ext#@netorgft4639420.onmicrosoft.com::d5da0060-bb4f-497d-9a9f-3def60aebf9c" providerId="AD" clId="Web-{613F0224-994C-EDE1-C1EB-6CA8410EBFFC}" dt="2021-11-14T14:36:29.754" v="14" actId="20577"/>
          <ac:spMkLst>
            <pc:docMk/>
            <pc:sldMk cId="301510321" sldId="708"/>
            <ac:spMk id="5" creationId="{EDADA3A9-35A1-4266-9AAB-055440A70D5A}"/>
          </ac:spMkLst>
        </pc:spChg>
        <pc:spChg chg="add del">
          <ac:chgData name="Colby Ankeney" userId="S::william.ankeney_cemex.com#ext#@netorgft4639420.onmicrosoft.com::d5da0060-bb4f-497d-9a9f-3def60aebf9c" providerId="AD" clId="Web-{613F0224-994C-EDE1-C1EB-6CA8410EBFFC}" dt="2021-11-14T14:38:27.493" v="36"/>
          <ac:spMkLst>
            <pc:docMk/>
            <pc:sldMk cId="301510321" sldId="708"/>
            <ac:spMk id="397" creationId="{41919868-6F61-49D0-955A-D5FACAA94EE1}"/>
          </ac:spMkLst>
        </pc:spChg>
        <pc:graphicFrameChg chg="modGraphic">
          <ac:chgData name="Colby Ankeney" userId="S::william.ankeney_cemex.com#ext#@netorgft4639420.onmicrosoft.com::d5da0060-bb4f-497d-9a9f-3def60aebf9c" providerId="AD" clId="Web-{613F0224-994C-EDE1-C1EB-6CA8410EBFFC}" dt="2021-11-14T14:38:16.430" v="34" actId="20577"/>
          <ac:graphicFrameMkLst>
            <pc:docMk/>
            <pc:sldMk cId="301510321" sldId="708"/>
            <ac:graphicFrameMk id="6" creationId="{9C1D36D5-4403-4C64-ADB3-BA24CBA90228}"/>
          </ac:graphicFrameMkLst>
        </pc:graphicFrameChg>
      </pc:sldChg>
    </pc:docChg>
  </pc:docChgLst>
  <pc:docChgLst>
    <pc:chgData name="larry1peterson@hotmail.com" userId="S::larry1peterson_hotmail.com#ext#@netorgft4639420.onmicrosoft.com::df0b9ce1-b729-4610-aa41-9aee72bb0a5c" providerId="AD" clId="Web-{F863DEFE-C497-7AC5-24DE-E9FE58E5D86A}"/>
    <pc:docChg chg="modSld">
      <pc:chgData name="larry1peterson@hotmail.com" userId="S::larry1peterson_hotmail.com#ext#@netorgft4639420.onmicrosoft.com::df0b9ce1-b729-4610-aa41-9aee72bb0a5c" providerId="AD" clId="Web-{F863DEFE-C497-7AC5-24DE-E9FE58E5D86A}" dt="2022-06-07T12:45:43.251" v="45"/>
      <pc:docMkLst>
        <pc:docMk/>
      </pc:docMkLst>
      <pc:sldChg chg="addSp delSp modSp">
        <pc:chgData name="larry1peterson@hotmail.com" userId="S::larry1peterson_hotmail.com#ext#@netorgft4639420.onmicrosoft.com::df0b9ce1-b729-4610-aa41-9aee72bb0a5c" providerId="AD" clId="Web-{F863DEFE-C497-7AC5-24DE-E9FE58E5D86A}" dt="2022-06-07T12:45:43.251" v="45"/>
        <pc:sldMkLst>
          <pc:docMk/>
          <pc:sldMk cId="1884769180" sldId="721"/>
        </pc:sldMkLst>
        <pc:spChg chg="add del mod">
          <ac:chgData name="larry1peterson@hotmail.com" userId="S::larry1peterson_hotmail.com#ext#@netorgft4639420.onmicrosoft.com::df0b9ce1-b729-4610-aa41-9aee72bb0a5c" providerId="AD" clId="Web-{F863DEFE-C497-7AC5-24DE-E9FE58E5D86A}" dt="2022-06-07T12:45:43.251" v="45"/>
          <ac:spMkLst>
            <pc:docMk/>
            <pc:sldMk cId="1884769180" sldId="721"/>
            <ac:spMk id="2" creationId="{D13C486F-0FA1-7463-BDB2-4D72049DA935}"/>
          </ac:spMkLst>
        </pc:spChg>
      </pc:sldChg>
    </pc:docChg>
  </pc:docChgLst>
  <pc:docChgLst>
    <pc:chgData name="Scott Lapier" userId="S::scott.lapier_guardianfall.com#ext#@netorgft4639420.onmicrosoft.com::7fac15cb-bbef-460d-97d2-0841b315689a" providerId="AD" clId="Web-{07EEA20B-28D3-4497-BD64-58C4B4C3D1AC}"/>
    <pc:docChg chg="modSld">
      <pc:chgData name="Scott Lapier" userId="S::scott.lapier_guardianfall.com#ext#@netorgft4639420.onmicrosoft.com::7fac15cb-bbef-460d-97d2-0841b315689a" providerId="AD" clId="Web-{07EEA20B-28D3-4497-BD64-58C4B4C3D1AC}" dt="2022-01-13T23:42:13.552" v="62" actId="20577"/>
      <pc:docMkLst>
        <pc:docMk/>
      </pc:docMkLst>
      <pc:sldChg chg="modSp">
        <pc:chgData name="Scott Lapier" userId="S::scott.lapier_guardianfall.com#ext#@netorgft4639420.onmicrosoft.com::7fac15cb-bbef-460d-97d2-0841b315689a" providerId="AD" clId="Web-{07EEA20B-28D3-4497-BD64-58C4B4C3D1AC}" dt="2022-01-13T23:42:13.552" v="62" actId="20577"/>
        <pc:sldMkLst>
          <pc:docMk/>
          <pc:sldMk cId="3824949809" sldId="376"/>
        </pc:sldMkLst>
        <pc:spChg chg="mod">
          <ac:chgData name="Scott Lapier" userId="S::scott.lapier_guardianfall.com#ext#@netorgft4639420.onmicrosoft.com::7fac15cb-bbef-460d-97d2-0841b315689a" providerId="AD" clId="Web-{07EEA20B-28D3-4497-BD64-58C4B4C3D1AC}" dt="2022-01-13T23:42:13.552" v="62" actId="20577"/>
          <ac:spMkLst>
            <pc:docMk/>
            <pc:sldMk cId="3824949809" sldId="376"/>
            <ac:spMk id="2" creationId="{00000000-0000-0000-0000-000000000000}"/>
          </ac:spMkLst>
        </pc:spChg>
        <pc:spChg chg="mod">
          <ac:chgData name="Scott Lapier" userId="S::scott.lapier_guardianfall.com#ext#@netorgft4639420.onmicrosoft.com::7fac15cb-bbef-460d-97d2-0841b315689a" providerId="AD" clId="Web-{07EEA20B-28D3-4497-BD64-58C4B4C3D1AC}" dt="2022-01-13T23:40:38.550" v="60" actId="14100"/>
          <ac:spMkLst>
            <pc:docMk/>
            <pc:sldMk cId="3824949809" sldId="376"/>
            <ac:spMk id="3" creationId="{EBF70711-354E-49B1-B69C-6EB04458C7AB}"/>
          </ac:spMkLst>
        </pc:spChg>
      </pc:sldChg>
    </pc:docChg>
  </pc:docChgLst>
  <pc:docChgLst>
    <pc:chgData name="Zachary Northcutt" userId="S::zachary.northcutt@txsafetysolutions.com::aeb4bdcc-35e8-4bc6-8415-976af5d41576" providerId="AD" clId="Web-{66C2545C-089C-B849-9098-9A96C5D64A58}"/>
    <pc:docChg chg="modSld">
      <pc:chgData name="Zachary Northcutt" userId="S::zachary.northcutt@txsafetysolutions.com::aeb4bdcc-35e8-4bc6-8415-976af5d41576" providerId="AD" clId="Web-{66C2545C-089C-B849-9098-9A96C5D64A58}" dt="2021-07-14T22:59:13.795" v="139" actId="1076"/>
      <pc:docMkLst>
        <pc:docMk/>
      </pc:docMkLst>
      <pc:sldChg chg="modSp">
        <pc:chgData name="Zachary Northcutt" userId="S::zachary.northcutt@txsafetysolutions.com::aeb4bdcc-35e8-4bc6-8415-976af5d41576" providerId="AD" clId="Web-{66C2545C-089C-B849-9098-9A96C5D64A58}" dt="2021-07-14T19:48:06.762" v="82" actId="1076"/>
        <pc:sldMkLst>
          <pc:docMk/>
          <pc:sldMk cId="1914845453" sldId="355"/>
        </pc:sldMkLst>
        <pc:picChg chg="mod">
          <ac:chgData name="Zachary Northcutt" userId="S::zachary.northcutt@txsafetysolutions.com::aeb4bdcc-35e8-4bc6-8415-976af5d41576" providerId="AD" clId="Web-{66C2545C-089C-B849-9098-9A96C5D64A58}" dt="2021-07-14T19:48:06.762" v="82" actId="1076"/>
          <ac:picMkLst>
            <pc:docMk/>
            <pc:sldMk cId="1914845453" sldId="355"/>
            <ac:picMk id="9" creationId="{CCDA5E2F-57E4-495A-8C45-156612E17A4E}"/>
          </ac:picMkLst>
        </pc:picChg>
      </pc:sldChg>
      <pc:sldChg chg="delSp modSp">
        <pc:chgData name="Zachary Northcutt" userId="S::zachary.northcutt@txsafetysolutions.com::aeb4bdcc-35e8-4bc6-8415-976af5d41576" providerId="AD" clId="Web-{66C2545C-089C-B849-9098-9A96C5D64A58}" dt="2021-07-14T20:57:50.875" v="136" actId="14100"/>
        <pc:sldMkLst>
          <pc:docMk/>
          <pc:sldMk cId="974491372" sldId="356"/>
        </pc:sldMkLst>
        <pc:spChg chg="del">
          <ac:chgData name="Zachary Northcutt" userId="S::zachary.northcutt@txsafetysolutions.com::aeb4bdcc-35e8-4bc6-8415-976af5d41576" providerId="AD" clId="Web-{66C2545C-089C-B849-9098-9A96C5D64A58}" dt="2021-07-14T19:58:54.700" v="113"/>
          <ac:spMkLst>
            <pc:docMk/>
            <pc:sldMk cId="974491372" sldId="356"/>
            <ac:spMk id="3" creationId="{39C95EF2-9B4A-4F41-8015-24C2CBCF9997}"/>
          </ac:spMkLst>
        </pc:spChg>
        <pc:spChg chg="mod">
          <ac:chgData name="Zachary Northcutt" userId="S::zachary.northcutt@txsafetysolutions.com::aeb4bdcc-35e8-4bc6-8415-976af5d41576" providerId="AD" clId="Web-{66C2545C-089C-B849-9098-9A96C5D64A58}" dt="2021-07-14T20:57:50.875" v="136" actId="14100"/>
          <ac:spMkLst>
            <pc:docMk/>
            <pc:sldMk cId="974491372" sldId="356"/>
            <ac:spMk id="7" creationId="{00000000-0000-0000-0000-000000000000}"/>
          </ac:spMkLst>
        </pc:spChg>
        <pc:picChg chg="mod">
          <ac:chgData name="Zachary Northcutt" userId="S::zachary.northcutt@txsafetysolutions.com::aeb4bdcc-35e8-4bc6-8415-976af5d41576" providerId="AD" clId="Web-{66C2545C-089C-B849-9098-9A96C5D64A58}" dt="2021-07-14T20:57:40.172" v="135" actId="1076"/>
          <ac:picMkLst>
            <pc:docMk/>
            <pc:sldMk cId="974491372" sldId="356"/>
            <ac:picMk id="15" creationId="{3361CBC0-831F-44B7-B613-1292E1556A30}"/>
          </ac:picMkLst>
        </pc:picChg>
      </pc:sldChg>
      <pc:sldChg chg="modSp">
        <pc:chgData name="Zachary Northcutt" userId="S::zachary.northcutt@txsafetysolutions.com::aeb4bdcc-35e8-4bc6-8415-976af5d41576" providerId="AD" clId="Web-{66C2545C-089C-B849-9098-9A96C5D64A58}" dt="2021-07-14T19:46:32.009" v="81"/>
        <pc:sldMkLst>
          <pc:docMk/>
          <pc:sldMk cId="260378527" sldId="502"/>
        </pc:sldMkLst>
        <pc:graphicFrameChg chg="mod modGraphic">
          <ac:chgData name="Zachary Northcutt" userId="S::zachary.northcutt@txsafetysolutions.com::aeb4bdcc-35e8-4bc6-8415-976af5d41576" providerId="AD" clId="Web-{66C2545C-089C-B849-9098-9A96C5D64A58}" dt="2021-07-14T19:46:32.009" v="81"/>
          <ac:graphicFrameMkLst>
            <pc:docMk/>
            <pc:sldMk cId="260378527" sldId="502"/>
            <ac:graphicFrameMk id="3" creationId="{D27D12EE-53A7-4AE1-9CDD-751B928EFD1A}"/>
          </ac:graphicFrameMkLst>
        </pc:graphicFrameChg>
      </pc:sldChg>
      <pc:sldChg chg="modSp">
        <pc:chgData name="Zachary Northcutt" userId="S::zachary.northcutt@txsafetysolutions.com::aeb4bdcc-35e8-4bc6-8415-976af5d41576" providerId="AD" clId="Web-{66C2545C-089C-B849-9098-9A96C5D64A58}" dt="2021-07-14T19:48:58.513" v="85" actId="20577"/>
        <pc:sldMkLst>
          <pc:docMk/>
          <pc:sldMk cId="2555251501" sldId="681"/>
        </pc:sldMkLst>
        <pc:spChg chg="mod">
          <ac:chgData name="Zachary Northcutt" userId="S::zachary.northcutt@txsafetysolutions.com::aeb4bdcc-35e8-4bc6-8415-976af5d41576" providerId="AD" clId="Web-{66C2545C-089C-B849-9098-9A96C5D64A58}" dt="2021-07-14T19:48:58.513" v="85" actId="20577"/>
          <ac:spMkLst>
            <pc:docMk/>
            <pc:sldMk cId="2555251501" sldId="681"/>
            <ac:spMk id="7" creationId="{01A67563-9738-4F34-978B-3231E53894EE}"/>
          </ac:spMkLst>
        </pc:spChg>
      </pc:sldChg>
      <pc:sldChg chg="delSp">
        <pc:chgData name="Zachary Northcutt" userId="S::zachary.northcutt@txsafetysolutions.com::aeb4bdcc-35e8-4bc6-8415-976af5d41576" providerId="AD" clId="Web-{66C2545C-089C-B849-9098-9A96C5D64A58}" dt="2021-07-14T19:48:43.591" v="83"/>
        <pc:sldMkLst>
          <pc:docMk/>
          <pc:sldMk cId="3210334180" sldId="702"/>
        </pc:sldMkLst>
        <pc:picChg chg="del">
          <ac:chgData name="Zachary Northcutt" userId="S::zachary.northcutt@txsafetysolutions.com::aeb4bdcc-35e8-4bc6-8415-976af5d41576" providerId="AD" clId="Web-{66C2545C-089C-B849-9098-9A96C5D64A58}" dt="2021-07-14T19:48:43.591" v="83"/>
          <ac:picMkLst>
            <pc:docMk/>
            <pc:sldMk cId="3210334180" sldId="702"/>
            <ac:picMk id="9" creationId="{38917BE3-8B13-4745-BDBB-55C664926D20}"/>
          </ac:picMkLst>
        </pc:picChg>
      </pc:sldChg>
      <pc:sldChg chg="modSp">
        <pc:chgData name="Zachary Northcutt" userId="S::zachary.northcutt@txsafetysolutions.com::aeb4bdcc-35e8-4bc6-8415-976af5d41576" providerId="AD" clId="Web-{66C2545C-089C-B849-9098-9A96C5D64A58}" dt="2021-07-14T22:59:13.795" v="139" actId="1076"/>
        <pc:sldMkLst>
          <pc:docMk/>
          <pc:sldMk cId="4012375371" sldId="711"/>
        </pc:sldMkLst>
        <pc:spChg chg="mod">
          <ac:chgData name="Zachary Northcutt" userId="S::zachary.northcutt@txsafetysolutions.com::aeb4bdcc-35e8-4bc6-8415-976af5d41576" providerId="AD" clId="Web-{66C2545C-089C-B849-9098-9A96C5D64A58}" dt="2021-07-14T19:49:33.842" v="89" actId="20577"/>
          <ac:spMkLst>
            <pc:docMk/>
            <pc:sldMk cId="4012375371" sldId="711"/>
            <ac:spMk id="3" creationId="{F61EAF53-AC7A-4064-8E46-601B4F1C9833}"/>
          </ac:spMkLst>
        </pc:spChg>
        <pc:picChg chg="mod">
          <ac:chgData name="Zachary Northcutt" userId="S::zachary.northcutt@txsafetysolutions.com::aeb4bdcc-35e8-4bc6-8415-976af5d41576" providerId="AD" clId="Web-{66C2545C-089C-B849-9098-9A96C5D64A58}" dt="2021-07-14T22:59:13.795" v="139" actId="1076"/>
          <ac:picMkLst>
            <pc:docMk/>
            <pc:sldMk cId="4012375371" sldId="711"/>
            <ac:picMk id="6" creationId="{548B71ED-9C73-4869-9937-64CC7AC1D262}"/>
          </ac:picMkLst>
        </pc:picChg>
      </pc:sldChg>
    </pc:docChg>
  </pc:docChgLst>
  <pc:docChgLst>
    <pc:chgData name="Zachary Northcutt" userId="S::zachary.northcutt@txsafetysolutions.com::aeb4bdcc-35e8-4bc6-8415-976af5d41576" providerId="AD" clId="Web-{9D94B4FC-5986-443A-EEB8-4D588F5D5AE8}"/>
    <pc:docChg chg="modSld">
      <pc:chgData name="Zachary Northcutt" userId="S::zachary.northcutt@txsafetysolutions.com::aeb4bdcc-35e8-4bc6-8415-976af5d41576" providerId="AD" clId="Web-{9D94B4FC-5986-443A-EEB8-4D588F5D5AE8}" dt="2021-07-14T19:29:45.160" v="0"/>
      <pc:docMkLst>
        <pc:docMk/>
      </pc:docMkLst>
      <pc:sldChg chg="delSp">
        <pc:chgData name="Zachary Northcutt" userId="S::zachary.northcutt@txsafetysolutions.com::aeb4bdcc-35e8-4bc6-8415-976af5d41576" providerId="AD" clId="Web-{9D94B4FC-5986-443A-EEB8-4D588F5D5AE8}" dt="2021-07-14T19:29:45.160" v="0"/>
        <pc:sldMkLst>
          <pc:docMk/>
          <pc:sldMk cId="2880671528" sldId="360"/>
        </pc:sldMkLst>
        <pc:spChg chg="del">
          <ac:chgData name="Zachary Northcutt" userId="S::zachary.northcutt@txsafetysolutions.com::aeb4bdcc-35e8-4bc6-8415-976af5d41576" providerId="AD" clId="Web-{9D94B4FC-5986-443A-EEB8-4D588F5D5AE8}" dt="2021-07-14T19:29:45.160" v="0"/>
          <ac:spMkLst>
            <pc:docMk/>
            <pc:sldMk cId="2880671528" sldId="360"/>
            <ac:spMk id="2" creationId="{21A8076B-11DC-4868-A1CD-2E5C2E92B0AF}"/>
          </ac:spMkLst>
        </pc:spChg>
      </pc:sldChg>
    </pc:docChg>
  </pc:docChgLst>
  <pc:docChgLst>
    <pc:chgData name="Zachary Northcutt" userId="S::zachary.northcutt@txsafetysolutions.com::aeb4bdcc-35e8-4bc6-8415-976af5d41576" providerId="AD" clId="Web-{4964BAC3-E332-E56B-2DBA-1F86CE86D10A}"/>
    <pc:docChg chg="modSld">
      <pc:chgData name="Zachary Northcutt" userId="S::zachary.northcutt@txsafetysolutions.com::aeb4bdcc-35e8-4bc6-8415-976af5d41576" providerId="AD" clId="Web-{4964BAC3-E332-E56B-2DBA-1F86CE86D10A}" dt="2021-07-14T23:35:42.603" v="22"/>
      <pc:docMkLst>
        <pc:docMk/>
      </pc:docMkLst>
      <pc:sldChg chg="addSp delSp modSp">
        <pc:chgData name="Zachary Northcutt" userId="S::zachary.northcutt@txsafetysolutions.com::aeb4bdcc-35e8-4bc6-8415-976af5d41576" providerId="AD" clId="Web-{4964BAC3-E332-E56B-2DBA-1F86CE86D10A}" dt="2021-07-14T23:35:42.603" v="22"/>
        <pc:sldMkLst>
          <pc:docMk/>
          <pc:sldMk cId="325015328" sldId="710"/>
        </pc:sldMkLst>
        <pc:picChg chg="add del mod">
          <ac:chgData name="Zachary Northcutt" userId="S::zachary.northcutt@txsafetysolutions.com::aeb4bdcc-35e8-4bc6-8415-976af5d41576" providerId="AD" clId="Web-{4964BAC3-E332-E56B-2DBA-1F86CE86D10A}" dt="2021-07-14T23:35:42.603" v="22"/>
          <ac:picMkLst>
            <pc:docMk/>
            <pc:sldMk cId="325015328" sldId="710"/>
            <ac:picMk id="5" creationId="{E85DD077-50CB-4AFB-ACD7-1CACA31AC768}"/>
          </ac:picMkLst>
        </pc:picChg>
      </pc:sldChg>
      <pc:sldChg chg="addSp modSp mod modClrScheme chgLayout">
        <pc:chgData name="Zachary Northcutt" userId="S::zachary.northcutt@txsafetysolutions.com::aeb4bdcc-35e8-4bc6-8415-976af5d41576" providerId="AD" clId="Web-{4964BAC3-E332-E56B-2DBA-1F86CE86D10A}" dt="2021-07-14T23:34:43.337" v="20" actId="1076"/>
        <pc:sldMkLst>
          <pc:docMk/>
          <pc:sldMk cId="4012375371" sldId="711"/>
        </pc:sldMkLst>
        <pc:spChg chg="mod ord">
          <ac:chgData name="Zachary Northcutt" userId="S::zachary.northcutt@txsafetysolutions.com::aeb4bdcc-35e8-4bc6-8415-976af5d41576" providerId="AD" clId="Web-{4964BAC3-E332-E56B-2DBA-1F86CE86D10A}" dt="2021-07-14T23:32:18.790" v="0"/>
          <ac:spMkLst>
            <pc:docMk/>
            <pc:sldMk cId="4012375371" sldId="711"/>
            <ac:spMk id="2" creationId="{65CBE570-7866-421E-933B-FEDF1B6B7C99}"/>
          </ac:spMkLst>
        </pc:spChg>
        <pc:spChg chg="mod ord">
          <ac:chgData name="Zachary Northcutt" userId="S::zachary.northcutt@txsafetysolutions.com::aeb4bdcc-35e8-4bc6-8415-976af5d41576" providerId="AD" clId="Web-{4964BAC3-E332-E56B-2DBA-1F86CE86D10A}" dt="2021-07-14T23:32:18.790" v="0"/>
          <ac:spMkLst>
            <pc:docMk/>
            <pc:sldMk cId="4012375371" sldId="711"/>
            <ac:spMk id="3" creationId="{F61EAF53-AC7A-4064-8E46-601B4F1C9833}"/>
          </ac:spMkLst>
        </pc:spChg>
        <pc:spChg chg="mod ord">
          <ac:chgData name="Zachary Northcutt" userId="S::zachary.northcutt@txsafetysolutions.com::aeb4bdcc-35e8-4bc6-8415-976af5d41576" providerId="AD" clId="Web-{4964BAC3-E332-E56B-2DBA-1F86CE86D10A}" dt="2021-07-14T23:32:18.790" v="0"/>
          <ac:spMkLst>
            <pc:docMk/>
            <pc:sldMk cId="4012375371" sldId="711"/>
            <ac:spMk id="4" creationId="{DAA6AC6C-7FD6-433E-974A-B10244E5B54A}"/>
          </ac:spMkLst>
        </pc:spChg>
        <pc:spChg chg="add mod ord">
          <ac:chgData name="Zachary Northcutt" userId="S::zachary.northcutt@txsafetysolutions.com::aeb4bdcc-35e8-4bc6-8415-976af5d41576" providerId="AD" clId="Web-{4964BAC3-E332-E56B-2DBA-1F86CE86D10A}" dt="2021-07-14T23:34:39.978" v="19" actId="20577"/>
          <ac:spMkLst>
            <pc:docMk/>
            <pc:sldMk cId="4012375371" sldId="711"/>
            <ac:spMk id="5" creationId="{7D0D296D-1772-4106-ACE8-3E5B55CC3EE4}"/>
          </ac:spMkLst>
        </pc:spChg>
        <pc:picChg chg="mod">
          <ac:chgData name="Zachary Northcutt" userId="S::zachary.northcutt@txsafetysolutions.com::aeb4bdcc-35e8-4bc6-8415-976af5d41576" providerId="AD" clId="Web-{4964BAC3-E332-E56B-2DBA-1F86CE86D10A}" dt="2021-07-14T23:34:43.337" v="20" actId="1076"/>
          <ac:picMkLst>
            <pc:docMk/>
            <pc:sldMk cId="4012375371" sldId="711"/>
            <ac:picMk id="6" creationId="{548B71ED-9C73-4869-9937-64CC7AC1D262}"/>
          </ac:picMkLst>
        </pc:picChg>
      </pc:sldChg>
    </pc:docChg>
  </pc:docChgLst>
  <pc:docChgLst>
    <pc:chgData name="andre.lamas@icloud.com" userId="S::andre.lamas_icloud.com#ext#@netorgft4639420.onmicrosoft.com::cb49af74-4b0c-44b8-9b45-f9cf7de14d68" providerId="AD" clId="Web-{A841E19C-B1D7-0FCC-1E21-FF35688AEF7D}"/>
    <pc:docChg chg="modSld">
      <pc:chgData name="andre.lamas@icloud.com" userId="S::andre.lamas_icloud.com#ext#@netorgft4639420.onmicrosoft.com::cb49af74-4b0c-44b8-9b45-f9cf7de14d68" providerId="AD" clId="Web-{A841E19C-B1D7-0FCC-1E21-FF35688AEF7D}" dt="2021-07-15T12:57:53.867" v="29" actId="1076"/>
      <pc:docMkLst>
        <pc:docMk/>
      </pc:docMkLst>
      <pc:sldChg chg="addSp delSp modSp">
        <pc:chgData name="andre.lamas@icloud.com" userId="S::andre.lamas_icloud.com#ext#@netorgft4639420.onmicrosoft.com::cb49af74-4b0c-44b8-9b45-f9cf7de14d68" providerId="AD" clId="Web-{A841E19C-B1D7-0FCC-1E21-FF35688AEF7D}" dt="2021-07-15T12:57:53.867" v="29" actId="1076"/>
        <pc:sldMkLst>
          <pc:docMk/>
          <pc:sldMk cId="1914845453" sldId="355"/>
        </pc:sldMkLst>
        <pc:picChg chg="mod">
          <ac:chgData name="andre.lamas@icloud.com" userId="S::andre.lamas_icloud.com#ext#@netorgft4639420.onmicrosoft.com::cb49af74-4b0c-44b8-9b45-f9cf7de14d68" providerId="AD" clId="Web-{A841E19C-B1D7-0FCC-1E21-FF35688AEF7D}" dt="2021-07-15T12:54:54.393" v="3" actId="1076"/>
          <ac:picMkLst>
            <pc:docMk/>
            <pc:sldMk cId="1914845453" sldId="355"/>
            <ac:picMk id="5" creationId="{3546E41B-F19D-41C1-B4A6-D1476D1A2387}"/>
          </ac:picMkLst>
        </pc:picChg>
        <pc:picChg chg="mod modCrop">
          <ac:chgData name="andre.lamas@icloud.com" userId="S::andre.lamas_icloud.com#ext#@netorgft4639420.onmicrosoft.com::cb49af74-4b0c-44b8-9b45-f9cf7de14d68" providerId="AD" clId="Web-{A841E19C-B1D7-0FCC-1E21-FF35688AEF7D}" dt="2021-07-15T12:57:53.867" v="29" actId="1076"/>
          <ac:picMkLst>
            <pc:docMk/>
            <pc:sldMk cId="1914845453" sldId="355"/>
            <ac:picMk id="8" creationId="{AF979978-C9DD-473F-AB10-8FD05C57833D}"/>
          </ac:picMkLst>
        </pc:picChg>
        <pc:picChg chg="del mod">
          <ac:chgData name="andre.lamas@icloud.com" userId="S::andre.lamas_icloud.com#ext#@netorgft4639420.onmicrosoft.com::cb49af74-4b0c-44b8-9b45-f9cf7de14d68" providerId="AD" clId="Web-{A841E19C-B1D7-0FCC-1E21-FF35688AEF7D}" dt="2021-07-15T12:56:07.114" v="14"/>
          <ac:picMkLst>
            <pc:docMk/>
            <pc:sldMk cId="1914845453" sldId="355"/>
            <ac:picMk id="9" creationId="{CCDA5E2F-57E4-495A-8C45-156612E17A4E}"/>
          </ac:picMkLst>
        </pc:picChg>
        <pc:picChg chg="add mod">
          <ac:chgData name="andre.lamas@icloud.com" userId="S::andre.lamas_icloud.com#ext#@netorgft4639420.onmicrosoft.com::cb49af74-4b0c-44b8-9b45-f9cf7de14d68" providerId="AD" clId="Web-{A841E19C-B1D7-0FCC-1E21-FF35688AEF7D}" dt="2021-07-15T12:57:48.663" v="28" actId="1076"/>
          <ac:picMkLst>
            <pc:docMk/>
            <pc:sldMk cId="1914845453" sldId="355"/>
            <ac:picMk id="10" creationId="{72788688-8639-4974-B750-F711DCEA2867}"/>
          </ac:picMkLst>
        </pc:picChg>
      </pc:sldChg>
    </pc:docChg>
  </pc:docChgLst>
  <pc:docChgLst>
    <pc:chgData name="Zachary Northcutt" userId="S::zachary.northcutt@txsafetysolutions.com::aeb4bdcc-35e8-4bc6-8415-976af5d41576" providerId="AD" clId="Web-{517EC944-C8D6-C8D3-2CA1-4783B7F07FCD}"/>
    <pc:docChg chg="addSld modSld sldOrd modSection">
      <pc:chgData name="Zachary Northcutt" userId="S::zachary.northcutt@txsafetysolutions.com::aeb4bdcc-35e8-4bc6-8415-976af5d41576" providerId="AD" clId="Web-{517EC944-C8D6-C8D3-2CA1-4783B7F07FCD}" dt="2022-06-20T13:57:43.088" v="301" actId="20577"/>
      <pc:docMkLst>
        <pc:docMk/>
      </pc:docMkLst>
      <pc:sldChg chg="modSp">
        <pc:chgData name="Zachary Northcutt" userId="S::zachary.northcutt@txsafetysolutions.com::aeb4bdcc-35e8-4bc6-8415-976af5d41576" providerId="AD" clId="Web-{517EC944-C8D6-C8D3-2CA1-4783B7F07FCD}" dt="2022-06-20T13:34:41.571" v="28" actId="20577"/>
        <pc:sldMkLst>
          <pc:docMk/>
          <pc:sldMk cId="1730135243" sldId="339"/>
        </pc:sldMkLst>
        <pc:spChg chg="mod">
          <ac:chgData name="Zachary Northcutt" userId="S::zachary.northcutt@txsafetysolutions.com::aeb4bdcc-35e8-4bc6-8415-976af5d41576" providerId="AD" clId="Web-{517EC944-C8D6-C8D3-2CA1-4783B7F07FCD}" dt="2022-06-20T13:34:41.571" v="28" actId="20577"/>
          <ac:spMkLst>
            <pc:docMk/>
            <pc:sldMk cId="1730135243" sldId="339"/>
            <ac:spMk id="2" creationId="{00000000-0000-0000-0000-000000000000}"/>
          </ac:spMkLst>
        </pc:spChg>
      </pc:sldChg>
      <pc:sldChg chg="modSp">
        <pc:chgData name="Zachary Northcutt" userId="S::zachary.northcutt@txsafetysolutions.com::aeb4bdcc-35e8-4bc6-8415-976af5d41576" providerId="AD" clId="Web-{517EC944-C8D6-C8D3-2CA1-4783B7F07FCD}" dt="2022-06-20T13:38:31.657" v="142"/>
        <pc:sldMkLst>
          <pc:docMk/>
          <pc:sldMk cId="2880671528" sldId="360"/>
        </pc:sldMkLst>
        <pc:graphicFrameChg chg="mod modGraphic">
          <ac:chgData name="Zachary Northcutt" userId="S::zachary.northcutt@txsafetysolutions.com::aeb4bdcc-35e8-4bc6-8415-976af5d41576" providerId="AD" clId="Web-{517EC944-C8D6-C8D3-2CA1-4783B7F07FCD}" dt="2022-06-20T13:38:31.657" v="142"/>
          <ac:graphicFrameMkLst>
            <pc:docMk/>
            <pc:sldMk cId="2880671528" sldId="360"/>
            <ac:graphicFrameMk id="3" creationId="{1B258873-32B8-4FAC-9DAA-BBB09D6C3D44}"/>
          </ac:graphicFrameMkLst>
        </pc:graphicFrameChg>
      </pc:sldChg>
      <pc:sldChg chg="modSp">
        <pc:chgData name="Zachary Northcutt" userId="S::zachary.northcutt@txsafetysolutions.com::aeb4bdcc-35e8-4bc6-8415-976af5d41576" providerId="AD" clId="Web-{517EC944-C8D6-C8D3-2CA1-4783B7F07FCD}" dt="2022-06-20T13:34:31.462" v="22" actId="20577"/>
        <pc:sldMkLst>
          <pc:docMk/>
          <pc:sldMk cId="3824949809" sldId="376"/>
        </pc:sldMkLst>
        <pc:spChg chg="mod">
          <ac:chgData name="Zachary Northcutt" userId="S::zachary.northcutt@txsafetysolutions.com::aeb4bdcc-35e8-4bc6-8415-976af5d41576" providerId="AD" clId="Web-{517EC944-C8D6-C8D3-2CA1-4783B7F07FCD}" dt="2022-06-20T13:33:47.522" v="1" actId="20577"/>
          <ac:spMkLst>
            <pc:docMk/>
            <pc:sldMk cId="3824949809" sldId="376"/>
            <ac:spMk id="2" creationId="{00000000-0000-0000-0000-000000000000}"/>
          </ac:spMkLst>
        </pc:spChg>
        <pc:spChg chg="mod">
          <ac:chgData name="Zachary Northcutt" userId="S::zachary.northcutt@txsafetysolutions.com::aeb4bdcc-35e8-4bc6-8415-976af5d41576" providerId="AD" clId="Web-{517EC944-C8D6-C8D3-2CA1-4783B7F07FCD}" dt="2022-06-20T13:34:31.462" v="22" actId="20577"/>
          <ac:spMkLst>
            <pc:docMk/>
            <pc:sldMk cId="3824949809" sldId="376"/>
            <ac:spMk id="3" creationId="{EBF70711-354E-49B1-B69C-6EB04458C7AB}"/>
          </ac:spMkLst>
        </pc:spChg>
        <pc:spChg chg="mod">
          <ac:chgData name="Zachary Northcutt" userId="S::zachary.northcutt@txsafetysolutions.com::aeb4bdcc-35e8-4bc6-8415-976af5d41576" providerId="AD" clId="Web-{517EC944-C8D6-C8D3-2CA1-4783B7F07FCD}" dt="2022-06-20T13:34:18.852" v="15" actId="20577"/>
          <ac:spMkLst>
            <pc:docMk/>
            <pc:sldMk cId="3824949809" sldId="376"/>
            <ac:spMk id="17" creationId="{F911161E-B46E-8BBA-4511-C6F5BA718F89}"/>
          </ac:spMkLst>
        </pc:spChg>
      </pc:sldChg>
      <pc:sldChg chg="modSp">
        <pc:chgData name="Zachary Northcutt" userId="S::zachary.northcutt@txsafetysolutions.com::aeb4bdcc-35e8-4bc6-8415-976af5d41576" providerId="AD" clId="Web-{517EC944-C8D6-C8D3-2CA1-4783B7F07FCD}" dt="2022-06-20T13:49:01.398" v="258"/>
        <pc:sldMkLst>
          <pc:docMk/>
          <pc:sldMk cId="2555251501" sldId="681"/>
        </pc:sldMkLst>
        <pc:graphicFrameChg chg="mod modGraphic">
          <ac:chgData name="Zachary Northcutt" userId="S::zachary.northcutt@txsafetysolutions.com::aeb4bdcc-35e8-4bc6-8415-976af5d41576" providerId="AD" clId="Web-{517EC944-C8D6-C8D3-2CA1-4783B7F07FCD}" dt="2022-06-20T13:49:01.398" v="258"/>
          <ac:graphicFrameMkLst>
            <pc:docMk/>
            <pc:sldMk cId="2555251501" sldId="681"/>
            <ac:graphicFrameMk id="5" creationId="{FED8EC16-8B2F-4D73-9D5E-477F90464431}"/>
          </ac:graphicFrameMkLst>
        </pc:graphicFrameChg>
      </pc:sldChg>
      <pc:sldChg chg="modSp">
        <pc:chgData name="Zachary Northcutt" userId="S::zachary.northcutt@txsafetysolutions.com::aeb4bdcc-35e8-4bc6-8415-976af5d41576" providerId="AD" clId="Web-{517EC944-C8D6-C8D3-2CA1-4783B7F07FCD}" dt="2022-06-20T13:49:38.602" v="262" actId="20577"/>
        <pc:sldMkLst>
          <pc:docMk/>
          <pc:sldMk cId="1253369541" sldId="704"/>
        </pc:sldMkLst>
        <pc:spChg chg="mod">
          <ac:chgData name="Zachary Northcutt" userId="S::zachary.northcutt@txsafetysolutions.com::aeb4bdcc-35e8-4bc6-8415-976af5d41576" providerId="AD" clId="Web-{517EC944-C8D6-C8D3-2CA1-4783B7F07FCD}" dt="2022-06-20T13:49:38.602" v="262" actId="20577"/>
          <ac:spMkLst>
            <pc:docMk/>
            <pc:sldMk cId="1253369541" sldId="704"/>
            <ac:spMk id="3" creationId="{FB97842D-A103-4C22-9DE2-6D0358031303}"/>
          </ac:spMkLst>
        </pc:spChg>
      </pc:sldChg>
      <pc:sldChg chg="addSp delSp modSp">
        <pc:chgData name="Zachary Northcutt" userId="S::zachary.northcutt@txsafetysolutions.com::aeb4bdcc-35e8-4bc6-8415-976af5d41576" providerId="AD" clId="Web-{517EC944-C8D6-C8D3-2CA1-4783B7F07FCD}" dt="2022-06-20T13:43:46.434" v="149" actId="1076"/>
        <pc:sldMkLst>
          <pc:docMk/>
          <pc:sldMk cId="3713229419" sldId="707"/>
        </pc:sldMkLst>
        <pc:picChg chg="del">
          <ac:chgData name="Zachary Northcutt" userId="S::zachary.northcutt@txsafetysolutions.com::aeb4bdcc-35e8-4bc6-8415-976af5d41576" providerId="AD" clId="Web-{517EC944-C8D6-C8D3-2CA1-4783B7F07FCD}" dt="2022-06-20T13:42:46.447" v="143"/>
          <ac:picMkLst>
            <pc:docMk/>
            <pc:sldMk cId="3713229419" sldId="707"/>
            <ac:picMk id="5" creationId="{B8A9F1B5-6697-79BE-7466-72FAFD560784}"/>
          </ac:picMkLst>
        </pc:picChg>
        <pc:picChg chg="add mod">
          <ac:chgData name="Zachary Northcutt" userId="S::zachary.northcutt@txsafetysolutions.com::aeb4bdcc-35e8-4bc6-8415-976af5d41576" providerId="AD" clId="Web-{517EC944-C8D6-C8D3-2CA1-4783B7F07FCD}" dt="2022-06-20T13:43:46.434" v="149" actId="1076"/>
          <ac:picMkLst>
            <pc:docMk/>
            <pc:sldMk cId="3713229419" sldId="707"/>
            <ac:picMk id="6" creationId="{CFDA0C6B-5E22-83E6-9F37-511B269F009E}"/>
          </ac:picMkLst>
        </pc:picChg>
      </pc:sldChg>
      <pc:sldChg chg="addSp delSp modSp">
        <pc:chgData name="Zachary Northcutt" userId="S::zachary.northcutt@txsafetysolutions.com::aeb4bdcc-35e8-4bc6-8415-976af5d41576" providerId="AD" clId="Web-{517EC944-C8D6-C8D3-2CA1-4783B7F07FCD}" dt="2022-06-20T13:46:31.158" v="162" actId="20577"/>
        <pc:sldMkLst>
          <pc:docMk/>
          <pc:sldMk cId="957907333" sldId="715"/>
        </pc:sldMkLst>
        <pc:spChg chg="mod">
          <ac:chgData name="Zachary Northcutt" userId="S::zachary.northcutt@txsafetysolutions.com::aeb4bdcc-35e8-4bc6-8415-976af5d41576" providerId="AD" clId="Web-{517EC944-C8D6-C8D3-2CA1-4783B7F07FCD}" dt="2022-06-20T13:44:58.092" v="155" actId="20577"/>
          <ac:spMkLst>
            <pc:docMk/>
            <pc:sldMk cId="957907333" sldId="715"/>
            <ac:spMk id="2" creationId="{887C0A3B-6574-4BE2-B0C9-BB9462CF3E21}"/>
          </ac:spMkLst>
        </pc:spChg>
        <pc:spChg chg="add mod">
          <ac:chgData name="Zachary Northcutt" userId="S::zachary.northcutt@txsafetysolutions.com::aeb4bdcc-35e8-4bc6-8415-976af5d41576" providerId="AD" clId="Web-{517EC944-C8D6-C8D3-2CA1-4783B7F07FCD}" dt="2022-06-20T13:46:31.158" v="162" actId="20577"/>
          <ac:spMkLst>
            <pc:docMk/>
            <pc:sldMk cId="957907333" sldId="715"/>
            <ac:spMk id="3" creationId="{817F29AD-84DD-BA2C-F937-9C178675BA14}"/>
          </ac:spMkLst>
        </pc:spChg>
        <pc:picChg chg="del">
          <ac:chgData name="Zachary Northcutt" userId="S::zachary.northcutt@txsafetysolutions.com::aeb4bdcc-35e8-4bc6-8415-976af5d41576" providerId="AD" clId="Web-{517EC944-C8D6-C8D3-2CA1-4783B7F07FCD}" dt="2022-06-20T13:44:53.733" v="150"/>
          <ac:picMkLst>
            <pc:docMk/>
            <pc:sldMk cId="957907333" sldId="715"/>
            <ac:picMk id="6" creationId="{A2D5BD8B-F050-4F54-BCB1-F6D7AB5586B2}"/>
          </ac:picMkLst>
        </pc:picChg>
      </pc:sldChg>
      <pc:sldChg chg="addSp delSp modSp new">
        <pc:chgData name="Zachary Northcutt" userId="S::zachary.northcutt@txsafetysolutions.com::aeb4bdcc-35e8-4bc6-8415-976af5d41576" providerId="AD" clId="Web-{517EC944-C8D6-C8D3-2CA1-4783B7F07FCD}" dt="2022-06-20T13:56:18.397" v="284" actId="1076"/>
        <pc:sldMkLst>
          <pc:docMk/>
          <pc:sldMk cId="656796515" sldId="775"/>
        </pc:sldMkLst>
        <pc:spChg chg="mod">
          <ac:chgData name="Zachary Northcutt" userId="S::zachary.northcutt@txsafetysolutions.com::aeb4bdcc-35e8-4bc6-8415-976af5d41576" providerId="AD" clId="Web-{517EC944-C8D6-C8D3-2CA1-4783B7F07FCD}" dt="2022-06-20T13:56:02.256" v="283" actId="20577"/>
          <ac:spMkLst>
            <pc:docMk/>
            <pc:sldMk cId="656796515" sldId="775"/>
            <ac:spMk id="2" creationId="{52E95323-CBCF-460A-E53C-34363FB04754}"/>
          </ac:spMkLst>
        </pc:spChg>
        <pc:spChg chg="del">
          <ac:chgData name="Zachary Northcutt" userId="S::zachary.northcutt@txsafetysolutions.com::aeb4bdcc-35e8-4bc6-8415-976af5d41576" providerId="AD" clId="Web-{517EC944-C8D6-C8D3-2CA1-4783B7F07FCD}" dt="2022-06-20T13:55:47.334" v="264"/>
          <ac:spMkLst>
            <pc:docMk/>
            <pc:sldMk cId="656796515" sldId="775"/>
            <ac:spMk id="3" creationId="{E5830C68-17B0-12DD-6A8E-4F218B272AC0}"/>
          </ac:spMkLst>
        </pc:spChg>
        <pc:graphicFrameChg chg="add mod ord modGraphic">
          <ac:chgData name="Zachary Northcutt" userId="S::zachary.northcutt@txsafetysolutions.com::aeb4bdcc-35e8-4bc6-8415-976af5d41576" providerId="AD" clId="Web-{517EC944-C8D6-C8D3-2CA1-4783B7F07FCD}" dt="2022-06-20T13:56:18.397" v="284" actId="1076"/>
          <ac:graphicFrameMkLst>
            <pc:docMk/>
            <pc:sldMk cId="656796515" sldId="775"/>
            <ac:graphicFrameMk id="6" creationId="{99B6AC7F-1846-6907-B076-410E3EBE5F46}"/>
          </ac:graphicFrameMkLst>
        </pc:graphicFrameChg>
      </pc:sldChg>
      <pc:sldChg chg="modSp new ord">
        <pc:chgData name="Zachary Northcutt" userId="S::zachary.northcutt@txsafetysolutions.com::aeb4bdcc-35e8-4bc6-8415-976af5d41576" providerId="AD" clId="Web-{517EC944-C8D6-C8D3-2CA1-4783B7F07FCD}" dt="2022-06-20T13:57:43.088" v="301" actId="20577"/>
        <pc:sldMkLst>
          <pc:docMk/>
          <pc:sldMk cId="873749977" sldId="776"/>
        </pc:sldMkLst>
        <pc:spChg chg="mod">
          <ac:chgData name="Zachary Northcutt" userId="S::zachary.northcutt@txsafetysolutions.com::aeb4bdcc-35e8-4bc6-8415-976af5d41576" providerId="AD" clId="Web-{517EC944-C8D6-C8D3-2CA1-4783B7F07FCD}" dt="2022-06-20T13:57:35.650" v="299" actId="20577"/>
          <ac:spMkLst>
            <pc:docMk/>
            <pc:sldMk cId="873749977" sldId="776"/>
            <ac:spMk id="2" creationId="{D94D9B8E-F18F-F8F1-C9CB-87D1FD0A320B}"/>
          </ac:spMkLst>
        </pc:spChg>
        <pc:spChg chg="mod">
          <ac:chgData name="Zachary Northcutt" userId="S::zachary.northcutt@txsafetysolutions.com::aeb4bdcc-35e8-4bc6-8415-976af5d41576" providerId="AD" clId="Web-{517EC944-C8D6-C8D3-2CA1-4783B7F07FCD}" dt="2022-06-20T13:57:43.088" v="301" actId="20577"/>
          <ac:spMkLst>
            <pc:docMk/>
            <pc:sldMk cId="873749977" sldId="776"/>
            <ac:spMk id="3" creationId="{97BF3BDA-A00D-09DE-754C-25FC3ABC5CC7}"/>
          </ac:spMkLst>
        </pc:spChg>
      </pc:sldChg>
    </pc:docChg>
  </pc:docChgLst>
  <pc:docChgLst>
    <pc:chgData name="Colby Ankeney" userId="S::william.ankeney_cemex.com#ext#@netorgft4639420.onmicrosoft.com::d5da0060-bb4f-497d-9a9f-3def60aebf9c" providerId="AD" clId="Web-{2C01AB9B-0C4E-5171-56E0-6680C715A1E5}"/>
    <pc:docChg chg="modSld">
      <pc:chgData name="Colby Ankeney" userId="S::william.ankeney_cemex.com#ext#@netorgft4639420.onmicrosoft.com::d5da0060-bb4f-497d-9a9f-3def60aebf9c" providerId="AD" clId="Web-{2C01AB9B-0C4E-5171-56E0-6680C715A1E5}" dt="2021-10-10T17:18:26.706" v="27" actId="20577"/>
      <pc:docMkLst>
        <pc:docMk/>
      </pc:docMkLst>
      <pc:sldChg chg="modSp">
        <pc:chgData name="Colby Ankeney" userId="S::william.ankeney_cemex.com#ext#@netorgft4639420.onmicrosoft.com::d5da0060-bb4f-497d-9a9f-3def60aebf9c" providerId="AD" clId="Web-{2C01AB9B-0C4E-5171-56E0-6680C715A1E5}" dt="2021-10-10T17:18:26.706" v="27" actId="20577"/>
        <pc:sldMkLst>
          <pc:docMk/>
          <pc:sldMk cId="301510321" sldId="708"/>
        </pc:sldMkLst>
        <pc:spChg chg="mod">
          <ac:chgData name="Colby Ankeney" userId="S::william.ankeney_cemex.com#ext#@netorgft4639420.onmicrosoft.com::d5da0060-bb4f-497d-9a9f-3def60aebf9c" providerId="AD" clId="Web-{2C01AB9B-0C4E-5171-56E0-6680C715A1E5}" dt="2021-10-10T17:18:26.706" v="27" actId="20577"/>
          <ac:spMkLst>
            <pc:docMk/>
            <pc:sldMk cId="301510321" sldId="708"/>
            <ac:spMk id="5" creationId="{EDADA3A9-35A1-4266-9AAB-055440A70D5A}"/>
          </ac:spMkLst>
        </pc:spChg>
        <pc:graphicFrameChg chg="modGraphic">
          <ac:chgData name="Colby Ankeney" userId="S::william.ankeney_cemex.com#ext#@netorgft4639420.onmicrosoft.com::d5da0060-bb4f-497d-9a9f-3def60aebf9c" providerId="AD" clId="Web-{2C01AB9B-0C4E-5171-56E0-6680C715A1E5}" dt="2021-10-10T17:18:20.377" v="24" actId="20577"/>
          <ac:graphicFrameMkLst>
            <pc:docMk/>
            <pc:sldMk cId="301510321" sldId="708"/>
            <ac:graphicFrameMk id="6" creationId="{9C1D36D5-4403-4C64-ADB3-BA24CBA90228}"/>
          </ac:graphicFrameMkLst>
        </pc:graphicFrameChg>
      </pc:sldChg>
    </pc:docChg>
  </pc:docChgLst>
  <pc:docChgLst>
    <pc:chgData name="Zachary Northcutt" userId="S::zachary.northcutt@txsafetysolutions.com::aeb4bdcc-35e8-4bc6-8415-976af5d41576" providerId="AD" clId="Web-{581BC7DC-0B01-42FA-E5B8-55ABC003F3C6}"/>
    <pc:docChg chg="modSld">
      <pc:chgData name="Zachary Northcutt" userId="S::zachary.northcutt@txsafetysolutions.com::aeb4bdcc-35e8-4bc6-8415-976af5d41576" providerId="AD" clId="Web-{581BC7DC-0B01-42FA-E5B8-55ABC003F3C6}" dt="2021-08-09T15:15:20.164" v="33"/>
      <pc:docMkLst>
        <pc:docMk/>
      </pc:docMkLst>
      <pc:sldChg chg="modSp">
        <pc:chgData name="Zachary Northcutt" userId="S::zachary.northcutt@txsafetysolutions.com::aeb4bdcc-35e8-4bc6-8415-976af5d41576" providerId="AD" clId="Web-{581BC7DC-0B01-42FA-E5B8-55ABC003F3C6}" dt="2021-08-09T15:15:20.164" v="33"/>
        <pc:sldMkLst>
          <pc:docMk/>
          <pc:sldMk cId="260378527" sldId="502"/>
        </pc:sldMkLst>
        <pc:graphicFrameChg chg="mod modGraphic">
          <ac:chgData name="Zachary Northcutt" userId="S::zachary.northcutt@txsafetysolutions.com::aeb4bdcc-35e8-4bc6-8415-976af5d41576" providerId="AD" clId="Web-{581BC7DC-0B01-42FA-E5B8-55ABC003F3C6}" dt="2021-08-09T15:15:20.164" v="33"/>
          <ac:graphicFrameMkLst>
            <pc:docMk/>
            <pc:sldMk cId="260378527" sldId="502"/>
            <ac:graphicFrameMk id="3" creationId="{D27D12EE-53A7-4AE1-9CDD-751B928EFD1A}"/>
          </ac:graphicFrameMkLst>
        </pc:graphicFrameChg>
      </pc:sldChg>
    </pc:docChg>
  </pc:docChgLst>
  <pc:docChgLst>
    <pc:chgData name="Zachary Northcutt" userId="aeb4bdcc-35e8-4bc6-8415-976af5d41576" providerId="ADAL" clId="{CFA60A41-E111-411D-BCAC-AFF33824DC9C}"/>
    <pc:docChg chg="custSel delSld modSld modSection">
      <pc:chgData name="Zachary Northcutt" userId="aeb4bdcc-35e8-4bc6-8415-976af5d41576" providerId="ADAL" clId="{CFA60A41-E111-411D-BCAC-AFF33824DC9C}" dt="2022-04-18T12:44:14.105" v="298" actId="1076"/>
      <pc:docMkLst>
        <pc:docMk/>
      </pc:docMkLst>
      <pc:sldChg chg="del">
        <pc:chgData name="Zachary Northcutt" userId="aeb4bdcc-35e8-4bc6-8415-976af5d41576" providerId="ADAL" clId="{CFA60A41-E111-411D-BCAC-AFF33824DC9C}" dt="2022-03-21T12:22:16.030" v="169" actId="47"/>
        <pc:sldMkLst>
          <pc:docMk/>
          <pc:sldMk cId="3847254345" sldId="257"/>
        </pc:sldMkLst>
      </pc:sldChg>
      <pc:sldChg chg="modSp mod">
        <pc:chgData name="Zachary Northcutt" userId="aeb4bdcc-35e8-4bc6-8415-976af5d41576" providerId="ADAL" clId="{CFA60A41-E111-411D-BCAC-AFF33824DC9C}" dt="2022-04-18T12:34:24.922" v="230" actId="20577"/>
        <pc:sldMkLst>
          <pc:docMk/>
          <pc:sldMk cId="1730135243" sldId="339"/>
        </pc:sldMkLst>
        <pc:spChg chg="mod">
          <ac:chgData name="Zachary Northcutt" userId="aeb4bdcc-35e8-4bc6-8415-976af5d41576" providerId="ADAL" clId="{CFA60A41-E111-411D-BCAC-AFF33824DC9C}" dt="2022-04-18T12:34:24.922" v="230" actId="20577"/>
          <ac:spMkLst>
            <pc:docMk/>
            <pc:sldMk cId="1730135243" sldId="339"/>
            <ac:spMk id="2" creationId="{00000000-0000-0000-0000-000000000000}"/>
          </ac:spMkLst>
        </pc:spChg>
      </pc:sldChg>
      <pc:sldChg chg="modSp mod">
        <pc:chgData name="Zachary Northcutt" userId="aeb4bdcc-35e8-4bc6-8415-976af5d41576" providerId="ADAL" clId="{CFA60A41-E111-411D-BCAC-AFF33824DC9C}" dt="2022-03-21T12:24:06.552" v="202" actId="13926"/>
        <pc:sldMkLst>
          <pc:docMk/>
          <pc:sldMk cId="974491372" sldId="356"/>
        </pc:sldMkLst>
        <pc:spChg chg="mod">
          <ac:chgData name="Zachary Northcutt" userId="aeb4bdcc-35e8-4bc6-8415-976af5d41576" providerId="ADAL" clId="{CFA60A41-E111-411D-BCAC-AFF33824DC9C}" dt="2022-03-21T12:24:06.552" v="202" actId="13926"/>
          <ac:spMkLst>
            <pc:docMk/>
            <pc:sldMk cId="974491372" sldId="356"/>
            <ac:spMk id="7" creationId="{00000000-0000-0000-0000-000000000000}"/>
          </ac:spMkLst>
        </pc:spChg>
      </pc:sldChg>
      <pc:sldChg chg="modSp mod">
        <pc:chgData name="Zachary Northcutt" userId="aeb4bdcc-35e8-4bc6-8415-976af5d41576" providerId="ADAL" clId="{CFA60A41-E111-411D-BCAC-AFF33824DC9C}" dt="2022-04-18T12:35:00.920" v="261" actId="20577"/>
        <pc:sldMkLst>
          <pc:docMk/>
          <pc:sldMk cId="2880671528" sldId="360"/>
        </pc:sldMkLst>
        <pc:graphicFrameChg chg="modGraphic">
          <ac:chgData name="Zachary Northcutt" userId="aeb4bdcc-35e8-4bc6-8415-976af5d41576" providerId="ADAL" clId="{CFA60A41-E111-411D-BCAC-AFF33824DC9C}" dt="2022-04-18T12:35:00.920" v="261" actId="20577"/>
          <ac:graphicFrameMkLst>
            <pc:docMk/>
            <pc:sldMk cId="2880671528" sldId="360"/>
            <ac:graphicFrameMk id="3" creationId="{1B258873-32B8-4FAC-9DAA-BBB09D6C3D44}"/>
          </ac:graphicFrameMkLst>
        </pc:graphicFrameChg>
      </pc:sldChg>
      <pc:sldChg chg="modSp mod">
        <pc:chgData name="Zachary Northcutt" userId="aeb4bdcc-35e8-4bc6-8415-976af5d41576" providerId="ADAL" clId="{CFA60A41-E111-411D-BCAC-AFF33824DC9C}" dt="2022-04-18T12:35:22.119" v="268" actId="13926"/>
        <pc:sldMkLst>
          <pc:docMk/>
          <pc:sldMk cId="260378527" sldId="502"/>
        </pc:sldMkLst>
        <pc:graphicFrameChg chg="modGraphic">
          <ac:chgData name="Zachary Northcutt" userId="aeb4bdcc-35e8-4bc6-8415-976af5d41576" providerId="ADAL" clId="{CFA60A41-E111-411D-BCAC-AFF33824DC9C}" dt="2022-04-18T12:35:22.119" v="268" actId="13926"/>
          <ac:graphicFrameMkLst>
            <pc:docMk/>
            <pc:sldMk cId="260378527" sldId="502"/>
            <ac:graphicFrameMk id="3" creationId="{D27D12EE-53A7-4AE1-9CDD-751B928EFD1A}"/>
          </ac:graphicFrameMkLst>
        </pc:graphicFrameChg>
      </pc:sldChg>
      <pc:sldChg chg="modSp mod">
        <pc:chgData name="Zachary Northcutt" userId="aeb4bdcc-35e8-4bc6-8415-976af5d41576" providerId="ADAL" clId="{CFA60A41-E111-411D-BCAC-AFF33824DC9C}" dt="2022-03-21T12:21:46.594" v="168" actId="2165"/>
        <pc:sldMkLst>
          <pc:docMk/>
          <pc:sldMk cId="2555251501" sldId="681"/>
        </pc:sldMkLst>
        <pc:graphicFrameChg chg="modGraphic">
          <ac:chgData name="Zachary Northcutt" userId="aeb4bdcc-35e8-4bc6-8415-976af5d41576" providerId="ADAL" clId="{CFA60A41-E111-411D-BCAC-AFF33824DC9C}" dt="2022-03-21T12:21:46.594" v="168" actId="2165"/>
          <ac:graphicFrameMkLst>
            <pc:docMk/>
            <pc:sldMk cId="2555251501" sldId="681"/>
            <ac:graphicFrameMk id="5" creationId="{FED8EC16-8B2F-4D73-9D5E-477F90464431}"/>
          </ac:graphicFrameMkLst>
        </pc:graphicFrameChg>
      </pc:sldChg>
      <pc:sldChg chg="addSp delSp modSp mod">
        <pc:chgData name="Zachary Northcutt" userId="aeb4bdcc-35e8-4bc6-8415-976af5d41576" providerId="ADAL" clId="{CFA60A41-E111-411D-BCAC-AFF33824DC9C}" dt="2022-04-18T12:44:14.105" v="298" actId="1076"/>
        <pc:sldMkLst>
          <pc:docMk/>
          <pc:sldMk cId="3713229419" sldId="707"/>
        </pc:sldMkLst>
        <pc:picChg chg="add del mod">
          <ac:chgData name="Zachary Northcutt" userId="aeb4bdcc-35e8-4bc6-8415-976af5d41576" providerId="ADAL" clId="{CFA60A41-E111-411D-BCAC-AFF33824DC9C}" dt="2022-04-18T12:43:44.802" v="296" actId="478"/>
          <ac:picMkLst>
            <pc:docMk/>
            <pc:sldMk cId="3713229419" sldId="707"/>
            <ac:picMk id="5" creationId="{46982D49-F791-4886-8037-F15100529443}"/>
          </ac:picMkLst>
        </pc:picChg>
        <pc:picChg chg="add mod">
          <ac:chgData name="Zachary Northcutt" userId="aeb4bdcc-35e8-4bc6-8415-976af5d41576" providerId="ADAL" clId="{CFA60A41-E111-411D-BCAC-AFF33824DC9C}" dt="2022-04-18T12:44:14.105" v="298" actId="1076"/>
          <ac:picMkLst>
            <pc:docMk/>
            <pc:sldMk cId="3713229419" sldId="707"/>
            <ac:picMk id="6" creationId="{6B13C893-1CEA-4866-82CF-D643D4EE95D5}"/>
          </ac:picMkLst>
        </pc:picChg>
        <pc:picChg chg="del">
          <ac:chgData name="Zachary Northcutt" userId="aeb4bdcc-35e8-4bc6-8415-976af5d41576" providerId="ADAL" clId="{CFA60A41-E111-411D-BCAC-AFF33824DC9C}" dt="2022-03-21T12:15:40.590" v="142" actId="478"/>
          <ac:picMkLst>
            <pc:docMk/>
            <pc:sldMk cId="3713229419" sldId="707"/>
            <ac:picMk id="6" creationId="{E88A1EEE-046B-4B5F-802E-83BECF7C820B}"/>
          </ac:picMkLst>
        </pc:picChg>
      </pc:sldChg>
      <pc:sldChg chg="modSp mod">
        <pc:chgData name="Zachary Northcutt" userId="aeb4bdcc-35e8-4bc6-8415-976af5d41576" providerId="ADAL" clId="{CFA60A41-E111-411D-BCAC-AFF33824DC9C}" dt="2022-04-18T12:40:56.103" v="295" actId="20577"/>
        <pc:sldMkLst>
          <pc:docMk/>
          <pc:sldMk cId="301510321" sldId="708"/>
        </pc:sldMkLst>
        <pc:spChg chg="mod">
          <ac:chgData name="Zachary Northcutt" userId="aeb4bdcc-35e8-4bc6-8415-976af5d41576" providerId="ADAL" clId="{CFA60A41-E111-411D-BCAC-AFF33824DC9C}" dt="2022-04-18T12:35:33.803" v="276" actId="6549"/>
          <ac:spMkLst>
            <pc:docMk/>
            <pc:sldMk cId="301510321" sldId="708"/>
            <ac:spMk id="5" creationId="{EDADA3A9-35A1-4266-9AAB-055440A70D5A}"/>
          </ac:spMkLst>
        </pc:spChg>
        <pc:graphicFrameChg chg="mod">
          <ac:chgData name="Zachary Northcutt" userId="aeb4bdcc-35e8-4bc6-8415-976af5d41576" providerId="ADAL" clId="{CFA60A41-E111-411D-BCAC-AFF33824DC9C}" dt="2022-04-18T12:40:56.103" v="295" actId="20577"/>
          <ac:graphicFrameMkLst>
            <pc:docMk/>
            <pc:sldMk cId="301510321" sldId="708"/>
            <ac:graphicFrameMk id="6" creationId="{9C1D36D5-4403-4C64-ADB3-BA24CBA90228}"/>
          </ac:graphicFrameMkLst>
        </pc:graphicFrameChg>
      </pc:sldChg>
      <pc:sldChg chg="modSp mod">
        <pc:chgData name="Zachary Northcutt" userId="aeb4bdcc-35e8-4bc6-8415-976af5d41576" providerId="ADAL" clId="{CFA60A41-E111-411D-BCAC-AFF33824DC9C}" dt="2022-03-21T12:22:37.901" v="174" actId="20577"/>
        <pc:sldMkLst>
          <pc:docMk/>
          <pc:sldMk cId="4012375371" sldId="711"/>
        </pc:sldMkLst>
        <pc:spChg chg="mod">
          <ac:chgData name="Zachary Northcutt" userId="aeb4bdcc-35e8-4bc6-8415-976af5d41576" providerId="ADAL" clId="{CFA60A41-E111-411D-BCAC-AFF33824DC9C}" dt="2022-03-21T12:22:37.901" v="174" actId="20577"/>
          <ac:spMkLst>
            <pc:docMk/>
            <pc:sldMk cId="4012375371" sldId="711"/>
            <ac:spMk id="5" creationId="{7D0D296D-1772-4106-ACE8-3E5B55CC3EE4}"/>
          </ac:spMkLst>
        </pc:spChg>
      </pc:sldChg>
      <pc:sldChg chg="addSp delSp modSp mod">
        <pc:chgData name="Zachary Northcutt" userId="aeb4bdcc-35e8-4bc6-8415-976af5d41576" providerId="ADAL" clId="{CFA60A41-E111-411D-BCAC-AFF33824DC9C}" dt="2022-03-21T12:19:28.571" v="166" actId="1076"/>
        <pc:sldMkLst>
          <pc:docMk/>
          <pc:sldMk cId="957907333" sldId="715"/>
        </pc:sldMkLst>
        <pc:spChg chg="mod">
          <ac:chgData name="Zachary Northcutt" userId="aeb4bdcc-35e8-4bc6-8415-976af5d41576" providerId="ADAL" clId="{CFA60A41-E111-411D-BCAC-AFF33824DC9C}" dt="2022-03-21T12:18:38.523" v="161" actId="20577"/>
          <ac:spMkLst>
            <pc:docMk/>
            <pc:sldMk cId="957907333" sldId="715"/>
            <ac:spMk id="2" creationId="{887C0A3B-6574-4BE2-B0C9-BB9462CF3E21}"/>
          </ac:spMkLst>
        </pc:spChg>
        <pc:spChg chg="add del mod">
          <ac:chgData name="Zachary Northcutt" userId="aeb4bdcc-35e8-4bc6-8415-976af5d41576" providerId="ADAL" clId="{CFA60A41-E111-411D-BCAC-AFF33824DC9C}" dt="2022-03-21T12:19:24.931" v="164" actId="478"/>
          <ac:spMkLst>
            <pc:docMk/>
            <pc:sldMk cId="957907333" sldId="715"/>
            <ac:spMk id="7" creationId="{DC3BBA7B-E938-4B4F-9BCD-9CEA21E18821}"/>
          </ac:spMkLst>
        </pc:spChg>
        <pc:graphicFrameChg chg="del">
          <ac:chgData name="Zachary Northcutt" userId="aeb4bdcc-35e8-4bc6-8415-976af5d41576" providerId="ADAL" clId="{CFA60A41-E111-411D-BCAC-AFF33824DC9C}" dt="2022-03-21T12:16:40.907" v="146" actId="478"/>
          <ac:graphicFrameMkLst>
            <pc:docMk/>
            <pc:sldMk cId="957907333" sldId="715"/>
            <ac:graphicFrameMk id="6" creationId="{E1C88F27-ADFA-4EF0-961D-985ACFDBD09E}"/>
          </ac:graphicFrameMkLst>
        </pc:graphicFrameChg>
        <pc:picChg chg="add mod">
          <ac:chgData name="Zachary Northcutt" userId="aeb4bdcc-35e8-4bc6-8415-976af5d41576" providerId="ADAL" clId="{CFA60A41-E111-411D-BCAC-AFF33824DC9C}" dt="2022-03-21T12:19:28.571" v="166" actId="1076"/>
          <ac:picMkLst>
            <pc:docMk/>
            <pc:sldMk cId="957907333" sldId="715"/>
            <ac:picMk id="5" creationId="{EE1D1FDB-F81F-41C7-B03E-92348FA66A0A}"/>
          </ac:picMkLst>
        </pc:picChg>
      </pc:sldChg>
      <pc:sldChg chg="addSp delSp modSp mod modClrScheme chgLayout">
        <pc:chgData name="Zachary Northcutt" userId="aeb4bdcc-35e8-4bc6-8415-976af5d41576" providerId="ADAL" clId="{CFA60A41-E111-411D-BCAC-AFF33824DC9C}" dt="2022-03-21T12:23:54.282" v="201" actId="122"/>
        <pc:sldMkLst>
          <pc:docMk/>
          <pc:sldMk cId="1884769180" sldId="721"/>
        </pc:sldMkLst>
        <pc:spChg chg="del mod ord">
          <ac:chgData name="Zachary Northcutt" userId="aeb4bdcc-35e8-4bc6-8415-976af5d41576" providerId="ADAL" clId="{CFA60A41-E111-411D-BCAC-AFF33824DC9C}" dt="2022-03-21T12:23:44.715" v="177" actId="700"/>
          <ac:spMkLst>
            <pc:docMk/>
            <pc:sldMk cId="1884769180" sldId="721"/>
            <ac:spMk id="2" creationId="{45B81BAD-6AAF-445C-A7D7-053B340C8EBD}"/>
          </ac:spMkLst>
        </pc:spChg>
        <pc:spChg chg="add mod ord">
          <ac:chgData name="Zachary Northcutt" userId="aeb4bdcc-35e8-4bc6-8415-976af5d41576" providerId="ADAL" clId="{CFA60A41-E111-411D-BCAC-AFF33824DC9C}" dt="2022-03-21T12:23:54.282" v="201" actId="122"/>
          <ac:spMkLst>
            <pc:docMk/>
            <pc:sldMk cId="1884769180" sldId="721"/>
            <ac:spMk id="3" creationId="{F675C269-B348-480B-8C09-A0568EF326C0}"/>
          </ac:spMkLst>
        </pc:spChg>
        <pc:spChg chg="mod ord">
          <ac:chgData name="Zachary Northcutt" userId="aeb4bdcc-35e8-4bc6-8415-976af5d41576" providerId="ADAL" clId="{CFA60A41-E111-411D-BCAC-AFF33824DC9C}" dt="2022-03-21T12:23:44.715" v="177" actId="700"/>
          <ac:spMkLst>
            <pc:docMk/>
            <pc:sldMk cId="1884769180" sldId="721"/>
            <ac:spMk id="4" creationId="{2B4D64CA-1E2E-481E-8EA4-D5FAD57D90D5}"/>
          </ac:spMkLst>
        </pc:spChg>
        <pc:spChg chg="add mod ord">
          <ac:chgData name="Zachary Northcutt" userId="aeb4bdcc-35e8-4bc6-8415-976af5d41576" providerId="ADAL" clId="{CFA60A41-E111-411D-BCAC-AFF33824DC9C}" dt="2022-03-21T12:23:44.715" v="177" actId="700"/>
          <ac:spMkLst>
            <pc:docMk/>
            <pc:sldMk cId="1884769180" sldId="721"/>
            <ac:spMk id="5" creationId="{09665CE9-1569-4E91-AC2E-36171F49EA99}"/>
          </ac:spMkLst>
        </pc:spChg>
        <pc:picChg chg="del">
          <ac:chgData name="Zachary Northcutt" userId="aeb4bdcc-35e8-4bc6-8415-976af5d41576" providerId="ADAL" clId="{CFA60A41-E111-411D-BCAC-AFF33824DC9C}" dt="2022-03-21T12:23:39.132" v="176" actId="478"/>
          <ac:picMkLst>
            <pc:docMk/>
            <pc:sldMk cId="1884769180" sldId="721"/>
            <ac:picMk id="7" creationId="{1C70A9D5-E680-445A-A1B5-12D29164F5C0}"/>
          </ac:picMkLst>
        </pc:picChg>
      </pc:sldChg>
    </pc:docChg>
  </pc:docChgLst>
  <pc:docChgLst>
    <pc:chgData name="Zachary Northcutt" userId="S::zachary.northcutt@txsafetysolutions.com::aeb4bdcc-35e8-4bc6-8415-976af5d41576" providerId="AD" clId="Web-{F125AB37-55ED-5D61-6BDD-1A8A6E3544FC}"/>
    <pc:docChg chg="addSld modSld modSection">
      <pc:chgData name="Zachary Northcutt" userId="S::zachary.northcutt@txsafetysolutions.com::aeb4bdcc-35e8-4bc6-8415-976af5d41576" providerId="AD" clId="Web-{F125AB37-55ED-5D61-6BDD-1A8A6E3544FC}" dt="2021-08-18T21:42:58.099" v="33" actId="1076"/>
      <pc:docMkLst>
        <pc:docMk/>
      </pc:docMkLst>
      <pc:sldChg chg="addSp modSp new">
        <pc:chgData name="Zachary Northcutt" userId="S::zachary.northcutt@txsafetysolutions.com::aeb4bdcc-35e8-4bc6-8415-976af5d41576" providerId="AD" clId="Web-{F125AB37-55ED-5D61-6BDD-1A8A6E3544FC}" dt="2021-08-18T21:42:58.099" v="33" actId="1076"/>
        <pc:sldMkLst>
          <pc:docMk/>
          <pc:sldMk cId="25104586" sldId="713"/>
        </pc:sldMkLst>
        <pc:spChg chg="mod">
          <ac:chgData name="Zachary Northcutt" userId="S::zachary.northcutt@txsafetysolutions.com::aeb4bdcc-35e8-4bc6-8415-976af5d41576" providerId="AD" clId="Web-{F125AB37-55ED-5D61-6BDD-1A8A6E3544FC}" dt="2021-08-18T21:42:08.537" v="20" actId="20577"/>
          <ac:spMkLst>
            <pc:docMk/>
            <pc:sldMk cId="25104586" sldId="713"/>
            <ac:spMk id="2" creationId="{68E19F76-B2EA-440A-8242-01D05864A0F0}"/>
          </ac:spMkLst>
        </pc:spChg>
        <pc:spChg chg="mod">
          <ac:chgData name="Zachary Northcutt" userId="S::zachary.northcutt@txsafetysolutions.com::aeb4bdcc-35e8-4bc6-8415-976af5d41576" providerId="AD" clId="Web-{F125AB37-55ED-5D61-6BDD-1A8A6E3544FC}" dt="2021-08-18T21:42:43.037" v="29" actId="20577"/>
          <ac:spMkLst>
            <pc:docMk/>
            <pc:sldMk cId="25104586" sldId="713"/>
            <ac:spMk id="3" creationId="{555085CC-B587-4D50-941E-F32A21CCBBF1}"/>
          </ac:spMkLst>
        </pc:spChg>
        <pc:picChg chg="add mod">
          <ac:chgData name="Zachary Northcutt" userId="S::zachary.northcutt@txsafetysolutions.com::aeb4bdcc-35e8-4bc6-8415-976af5d41576" providerId="AD" clId="Web-{F125AB37-55ED-5D61-6BDD-1A8A6E3544FC}" dt="2021-08-18T21:42:58.099" v="33" actId="1076"/>
          <ac:picMkLst>
            <pc:docMk/>
            <pc:sldMk cId="25104586" sldId="713"/>
            <ac:picMk id="5" creationId="{36639D92-FB8F-4504-9376-C4E5FC6FBE9A}"/>
          </ac:picMkLst>
        </pc:picChg>
        <pc:picChg chg="add mod">
          <ac:chgData name="Zachary Northcutt" userId="S::zachary.northcutt@txsafetysolutions.com::aeb4bdcc-35e8-4bc6-8415-976af5d41576" providerId="AD" clId="Web-{F125AB37-55ED-5D61-6BDD-1A8A6E3544FC}" dt="2021-08-18T21:42:50.505" v="31" actId="1076"/>
          <ac:picMkLst>
            <pc:docMk/>
            <pc:sldMk cId="25104586" sldId="713"/>
            <ac:picMk id="6" creationId="{CDBD8BBD-C5E8-4DD0-9C5C-46B77FA5A59C}"/>
          </ac:picMkLst>
        </pc:picChg>
      </pc:sldChg>
    </pc:docChg>
  </pc:docChgLst>
  <pc:docChgLst>
    <pc:chgData name="Zachary Northcutt" userId="S::zachary.northcutt@txsafetysolutions.com::aeb4bdcc-35e8-4bc6-8415-976af5d41576" providerId="AD" clId="Web-{9072ABE6-ED83-0FA3-7882-389C501841E7}"/>
    <pc:docChg chg="addSld modSld modSection">
      <pc:chgData name="Zachary Northcutt" userId="S::zachary.northcutt@txsafetysolutions.com::aeb4bdcc-35e8-4bc6-8415-976af5d41576" providerId="AD" clId="Web-{9072ABE6-ED83-0FA3-7882-389C501841E7}" dt="2021-07-17T23:14:48.576" v="25" actId="1076"/>
      <pc:docMkLst>
        <pc:docMk/>
      </pc:docMkLst>
      <pc:sldChg chg="addSp delSp modSp new mod modClrScheme chgLayout">
        <pc:chgData name="Zachary Northcutt" userId="S::zachary.northcutt@txsafetysolutions.com::aeb4bdcc-35e8-4bc6-8415-976af5d41576" providerId="AD" clId="Web-{9072ABE6-ED83-0FA3-7882-389C501841E7}" dt="2021-07-17T23:14:48.576" v="25" actId="1076"/>
        <pc:sldMkLst>
          <pc:docMk/>
          <pc:sldMk cId="2628033610" sldId="714"/>
        </pc:sldMkLst>
        <pc:spChg chg="del">
          <ac:chgData name="Zachary Northcutt" userId="S::zachary.northcutt@txsafetysolutions.com::aeb4bdcc-35e8-4bc6-8415-976af5d41576" providerId="AD" clId="Web-{9072ABE6-ED83-0FA3-7882-389C501841E7}" dt="2021-07-17T23:08:41.913" v="1"/>
          <ac:spMkLst>
            <pc:docMk/>
            <pc:sldMk cId="2628033610" sldId="714"/>
            <ac:spMk id="2" creationId="{559884EA-F977-4D4F-92C3-88C6E52C10CF}"/>
          </ac:spMkLst>
        </pc:spChg>
        <pc:spChg chg="del">
          <ac:chgData name="Zachary Northcutt" userId="S::zachary.northcutt@txsafetysolutions.com::aeb4bdcc-35e8-4bc6-8415-976af5d41576" providerId="AD" clId="Web-{9072ABE6-ED83-0FA3-7882-389C501841E7}" dt="2021-07-17T23:08:41.913" v="1"/>
          <ac:spMkLst>
            <pc:docMk/>
            <pc:sldMk cId="2628033610" sldId="714"/>
            <ac:spMk id="3" creationId="{C48E330B-1C1E-46D8-BEDF-A387D17873AF}"/>
          </ac:spMkLst>
        </pc:spChg>
        <pc:spChg chg="mod ord">
          <ac:chgData name="Zachary Northcutt" userId="S::zachary.northcutt@txsafetysolutions.com::aeb4bdcc-35e8-4bc6-8415-976af5d41576" providerId="AD" clId="Web-{9072ABE6-ED83-0FA3-7882-389C501841E7}" dt="2021-07-17T23:08:41.913" v="1"/>
          <ac:spMkLst>
            <pc:docMk/>
            <pc:sldMk cId="2628033610" sldId="714"/>
            <ac:spMk id="4" creationId="{936B1AAD-AA8F-45DA-8CEA-A7568CAA0D25}"/>
          </ac:spMkLst>
        </pc:spChg>
        <pc:picChg chg="add mod">
          <ac:chgData name="Zachary Northcutt" userId="S::zachary.northcutt@txsafetysolutions.com::aeb4bdcc-35e8-4bc6-8415-976af5d41576" providerId="AD" clId="Web-{9072ABE6-ED83-0FA3-7882-389C501841E7}" dt="2021-07-17T23:14:39.591" v="22" actId="1076"/>
          <ac:picMkLst>
            <pc:docMk/>
            <pc:sldMk cId="2628033610" sldId="714"/>
            <ac:picMk id="5" creationId="{94732737-84BF-4B11-B278-B29BAA1D7428}"/>
          </ac:picMkLst>
        </pc:picChg>
        <pc:picChg chg="add mod">
          <ac:chgData name="Zachary Northcutt" userId="S::zachary.northcutt@txsafetysolutions.com::aeb4bdcc-35e8-4bc6-8415-976af5d41576" providerId="AD" clId="Web-{9072ABE6-ED83-0FA3-7882-389C501841E7}" dt="2021-07-17T23:14:48.576" v="25" actId="1076"/>
          <ac:picMkLst>
            <pc:docMk/>
            <pc:sldMk cId="2628033610" sldId="714"/>
            <ac:picMk id="6" creationId="{EB63AD74-EA36-4BF5-9F55-5F6D2EF6B3A8}"/>
          </ac:picMkLst>
        </pc:picChg>
      </pc:sldChg>
      <pc:sldChg chg="addSp delSp modSp add replId">
        <pc:chgData name="Zachary Northcutt" userId="S::zachary.northcutt@txsafetysolutions.com::aeb4bdcc-35e8-4bc6-8415-976af5d41576" providerId="AD" clId="Web-{9072ABE6-ED83-0FA3-7882-389C501841E7}" dt="2021-07-17T23:14:25.434" v="19"/>
        <pc:sldMkLst>
          <pc:docMk/>
          <pc:sldMk cId="3006821465" sldId="715"/>
        </pc:sldMkLst>
        <pc:spChg chg="add del mod">
          <ac:chgData name="Zachary Northcutt" userId="S::zachary.northcutt@txsafetysolutions.com::aeb4bdcc-35e8-4bc6-8415-976af5d41576" providerId="AD" clId="Web-{9072ABE6-ED83-0FA3-7882-389C501841E7}" dt="2021-07-17T23:14:15.481" v="17"/>
          <ac:spMkLst>
            <pc:docMk/>
            <pc:sldMk cId="3006821465" sldId="715"/>
            <ac:spMk id="3" creationId="{868CE3CC-8F39-4544-AAF0-869EF082D7CF}"/>
          </ac:spMkLst>
        </pc:spChg>
        <pc:picChg chg="add del mod">
          <ac:chgData name="Zachary Northcutt" userId="S::zachary.northcutt@txsafetysolutions.com::aeb4bdcc-35e8-4bc6-8415-976af5d41576" providerId="AD" clId="Web-{9072ABE6-ED83-0FA3-7882-389C501841E7}" dt="2021-07-17T23:14:25.434" v="19"/>
          <ac:picMkLst>
            <pc:docMk/>
            <pc:sldMk cId="3006821465" sldId="715"/>
            <ac:picMk id="2" creationId="{DF6E7E07-E080-44AE-970B-E4B2408BB1E5}"/>
          </ac:picMkLst>
        </pc:picChg>
        <pc:picChg chg="del">
          <ac:chgData name="Zachary Northcutt" userId="S::zachary.northcutt@txsafetysolutions.com::aeb4bdcc-35e8-4bc6-8415-976af5d41576" providerId="AD" clId="Web-{9072ABE6-ED83-0FA3-7882-389C501841E7}" dt="2021-07-17T23:13:39.369" v="7"/>
          <ac:picMkLst>
            <pc:docMk/>
            <pc:sldMk cId="3006821465" sldId="715"/>
            <ac:picMk id="5" creationId="{94732737-84BF-4B11-B278-B29BAA1D7428}"/>
          </ac:picMkLst>
        </pc:picChg>
      </pc:sldChg>
    </pc:docChg>
  </pc:docChgLst>
  <pc:docChgLst>
    <pc:chgData name="Zachary Northcutt" userId="aeb4bdcc-35e8-4bc6-8415-976af5d41576" providerId="ADAL" clId="{C12311F0-1CA0-4775-B11F-67884647D43A}"/>
    <pc:docChg chg="custSel delSld modSld sldOrd modSection">
      <pc:chgData name="Zachary Northcutt" userId="aeb4bdcc-35e8-4bc6-8415-976af5d41576" providerId="ADAL" clId="{C12311F0-1CA0-4775-B11F-67884647D43A}" dt="2022-02-21T13:14:25.118" v="452" actId="478"/>
      <pc:docMkLst>
        <pc:docMk/>
      </pc:docMkLst>
      <pc:sldChg chg="modSp mod ord">
        <pc:chgData name="Zachary Northcutt" userId="aeb4bdcc-35e8-4bc6-8415-976af5d41576" providerId="ADAL" clId="{C12311F0-1CA0-4775-B11F-67884647D43A}" dt="2022-02-21T13:13:29.452" v="451"/>
        <pc:sldMkLst>
          <pc:docMk/>
          <pc:sldMk cId="3847254345" sldId="257"/>
        </pc:sldMkLst>
        <pc:spChg chg="mod">
          <ac:chgData name="Zachary Northcutt" userId="aeb4bdcc-35e8-4bc6-8415-976af5d41576" providerId="ADAL" clId="{C12311F0-1CA0-4775-B11F-67884647D43A}" dt="2022-02-21T13:12:59.418" v="444" actId="27636"/>
          <ac:spMkLst>
            <pc:docMk/>
            <pc:sldMk cId="3847254345" sldId="257"/>
            <ac:spMk id="3" creationId="{7F29E632-0FF3-4408-8324-C0D8BDB2ABC0}"/>
          </ac:spMkLst>
        </pc:spChg>
      </pc:sldChg>
      <pc:sldChg chg="modSp mod">
        <pc:chgData name="Zachary Northcutt" userId="aeb4bdcc-35e8-4bc6-8415-976af5d41576" providerId="ADAL" clId="{C12311F0-1CA0-4775-B11F-67884647D43A}" dt="2022-02-15T18:48:18.374" v="69" actId="20577"/>
        <pc:sldMkLst>
          <pc:docMk/>
          <pc:sldMk cId="1730135243" sldId="339"/>
        </pc:sldMkLst>
        <pc:spChg chg="mod">
          <ac:chgData name="Zachary Northcutt" userId="aeb4bdcc-35e8-4bc6-8415-976af5d41576" providerId="ADAL" clId="{C12311F0-1CA0-4775-B11F-67884647D43A}" dt="2022-02-15T18:48:18.374" v="69" actId="20577"/>
          <ac:spMkLst>
            <pc:docMk/>
            <pc:sldMk cId="1730135243" sldId="339"/>
            <ac:spMk id="2" creationId="{00000000-0000-0000-0000-000000000000}"/>
          </ac:spMkLst>
        </pc:spChg>
      </pc:sldChg>
      <pc:sldChg chg="delSp modSp mod">
        <pc:chgData name="Zachary Northcutt" userId="aeb4bdcc-35e8-4bc6-8415-976af5d41576" providerId="ADAL" clId="{C12311F0-1CA0-4775-B11F-67884647D43A}" dt="2022-02-21T13:13:07.619" v="445" actId="478"/>
        <pc:sldMkLst>
          <pc:docMk/>
          <pc:sldMk cId="974491372" sldId="356"/>
        </pc:sldMkLst>
        <pc:spChg chg="mod">
          <ac:chgData name="Zachary Northcutt" userId="aeb4bdcc-35e8-4bc6-8415-976af5d41576" providerId="ADAL" clId="{C12311F0-1CA0-4775-B11F-67884647D43A}" dt="2022-02-16T16:13:19.298" v="266" actId="27636"/>
          <ac:spMkLst>
            <pc:docMk/>
            <pc:sldMk cId="974491372" sldId="356"/>
            <ac:spMk id="7" creationId="{00000000-0000-0000-0000-000000000000}"/>
          </ac:spMkLst>
        </pc:spChg>
        <pc:picChg chg="del">
          <ac:chgData name="Zachary Northcutt" userId="aeb4bdcc-35e8-4bc6-8415-976af5d41576" providerId="ADAL" clId="{C12311F0-1CA0-4775-B11F-67884647D43A}" dt="2022-02-21T13:13:07.619" v="445" actId="478"/>
          <ac:picMkLst>
            <pc:docMk/>
            <pc:sldMk cId="974491372" sldId="356"/>
            <ac:picMk id="4" creationId="{41C6A187-6B11-4E06-8D2D-642BC4EABACB}"/>
          </ac:picMkLst>
        </pc:picChg>
      </pc:sldChg>
      <pc:sldChg chg="modSp mod">
        <pc:chgData name="Zachary Northcutt" userId="aeb4bdcc-35e8-4bc6-8415-976af5d41576" providerId="ADAL" clId="{C12311F0-1CA0-4775-B11F-67884647D43A}" dt="2022-02-18T14:27:33.849" v="306" actId="20577"/>
        <pc:sldMkLst>
          <pc:docMk/>
          <pc:sldMk cId="2880671528" sldId="360"/>
        </pc:sldMkLst>
        <pc:graphicFrameChg chg="mod modGraphic">
          <ac:chgData name="Zachary Northcutt" userId="aeb4bdcc-35e8-4bc6-8415-976af5d41576" providerId="ADAL" clId="{C12311F0-1CA0-4775-B11F-67884647D43A}" dt="2022-02-18T14:27:33.849" v="306" actId="20577"/>
          <ac:graphicFrameMkLst>
            <pc:docMk/>
            <pc:sldMk cId="2880671528" sldId="360"/>
            <ac:graphicFrameMk id="3" creationId="{1B258873-32B8-4FAC-9DAA-BBB09D6C3D44}"/>
          </ac:graphicFrameMkLst>
        </pc:graphicFrameChg>
      </pc:sldChg>
      <pc:sldChg chg="modSp mod">
        <pc:chgData name="Zachary Northcutt" userId="aeb4bdcc-35e8-4bc6-8415-976af5d41576" providerId="ADAL" clId="{C12311F0-1CA0-4775-B11F-67884647D43A}" dt="2022-02-18T14:29:41.605" v="308" actId="14100"/>
        <pc:sldMkLst>
          <pc:docMk/>
          <pc:sldMk cId="2555251501" sldId="681"/>
        </pc:sldMkLst>
        <pc:graphicFrameChg chg="modGraphic">
          <ac:chgData name="Zachary Northcutt" userId="aeb4bdcc-35e8-4bc6-8415-976af5d41576" providerId="ADAL" clId="{C12311F0-1CA0-4775-B11F-67884647D43A}" dt="2022-02-18T14:29:41.605" v="308" actId="14100"/>
          <ac:graphicFrameMkLst>
            <pc:docMk/>
            <pc:sldMk cId="2555251501" sldId="681"/>
            <ac:graphicFrameMk id="5" creationId="{FED8EC16-8B2F-4D73-9D5E-477F90464431}"/>
          </ac:graphicFrameMkLst>
        </pc:graphicFrameChg>
      </pc:sldChg>
      <pc:sldChg chg="modSp mod">
        <pc:chgData name="Zachary Northcutt" userId="aeb4bdcc-35e8-4bc6-8415-976af5d41576" providerId="ADAL" clId="{C12311F0-1CA0-4775-B11F-67884647D43A}" dt="2022-02-18T14:35:04.507" v="443" actId="20577"/>
        <pc:sldMkLst>
          <pc:docMk/>
          <pc:sldMk cId="1253369541" sldId="704"/>
        </pc:sldMkLst>
        <pc:spChg chg="mod">
          <ac:chgData name="Zachary Northcutt" userId="aeb4bdcc-35e8-4bc6-8415-976af5d41576" providerId="ADAL" clId="{C12311F0-1CA0-4775-B11F-67884647D43A}" dt="2022-02-18T14:35:04.507" v="443" actId="20577"/>
          <ac:spMkLst>
            <pc:docMk/>
            <pc:sldMk cId="1253369541" sldId="704"/>
            <ac:spMk id="3" creationId="{FB97842D-A103-4C22-9DE2-6D0358031303}"/>
          </ac:spMkLst>
        </pc:spChg>
        <pc:picChg chg="mod">
          <ac:chgData name="Zachary Northcutt" userId="aeb4bdcc-35e8-4bc6-8415-976af5d41576" providerId="ADAL" clId="{C12311F0-1CA0-4775-B11F-67884647D43A}" dt="2022-02-18T14:34:54.927" v="431" actId="1076"/>
          <ac:picMkLst>
            <pc:docMk/>
            <pc:sldMk cId="1253369541" sldId="704"/>
            <ac:picMk id="5" creationId="{74FBE31F-EF9D-4BED-9485-6AA2898E8D40}"/>
          </ac:picMkLst>
        </pc:picChg>
      </pc:sldChg>
      <pc:sldChg chg="addSp delSp modSp mod">
        <pc:chgData name="Zachary Northcutt" userId="aeb4bdcc-35e8-4bc6-8415-976af5d41576" providerId="ADAL" clId="{C12311F0-1CA0-4775-B11F-67884647D43A}" dt="2022-02-15T18:47:39.871" v="55" actId="1076"/>
        <pc:sldMkLst>
          <pc:docMk/>
          <pc:sldMk cId="3713229419" sldId="707"/>
        </pc:sldMkLst>
        <pc:picChg chg="add mod">
          <ac:chgData name="Zachary Northcutt" userId="aeb4bdcc-35e8-4bc6-8415-976af5d41576" providerId="ADAL" clId="{C12311F0-1CA0-4775-B11F-67884647D43A}" dt="2022-02-15T18:47:39.871" v="55" actId="1076"/>
          <ac:picMkLst>
            <pc:docMk/>
            <pc:sldMk cId="3713229419" sldId="707"/>
            <ac:picMk id="6" creationId="{E88A1EEE-046B-4B5F-802E-83BECF7C820B}"/>
          </ac:picMkLst>
        </pc:picChg>
        <pc:picChg chg="del">
          <ac:chgData name="Zachary Northcutt" userId="aeb4bdcc-35e8-4bc6-8415-976af5d41576" providerId="ADAL" clId="{C12311F0-1CA0-4775-B11F-67884647D43A}" dt="2022-02-15T18:47:19.618" v="52" actId="478"/>
          <ac:picMkLst>
            <pc:docMk/>
            <pc:sldMk cId="3713229419" sldId="707"/>
            <ac:picMk id="9" creationId="{8281BFFB-395C-4FF2-AFD4-33E38AF07D68}"/>
          </ac:picMkLst>
        </pc:picChg>
      </pc:sldChg>
      <pc:sldChg chg="delSp mod">
        <pc:chgData name="Zachary Northcutt" userId="aeb4bdcc-35e8-4bc6-8415-976af5d41576" providerId="ADAL" clId="{C12311F0-1CA0-4775-B11F-67884647D43A}" dt="2022-02-21T13:14:25.118" v="452" actId="478"/>
        <pc:sldMkLst>
          <pc:docMk/>
          <pc:sldMk cId="301510321" sldId="708"/>
        </pc:sldMkLst>
        <pc:spChg chg="del">
          <ac:chgData name="Zachary Northcutt" userId="aeb4bdcc-35e8-4bc6-8415-976af5d41576" providerId="ADAL" clId="{C12311F0-1CA0-4775-B11F-67884647D43A}" dt="2022-02-21T13:14:25.118" v="452" actId="478"/>
          <ac:spMkLst>
            <pc:docMk/>
            <pc:sldMk cId="301510321" sldId="708"/>
            <ac:spMk id="306" creationId="{4C87DAB6-A0A1-4B58-99C2-841C17FF4CD6}"/>
          </ac:spMkLst>
        </pc:spChg>
      </pc:sldChg>
      <pc:sldChg chg="modSp mod">
        <pc:chgData name="Zachary Northcutt" userId="aeb4bdcc-35e8-4bc6-8415-976af5d41576" providerId="ADAL" clId="{C12311F0-1CA0-4775-B11F-67884647D43A}" dt="2022-02-15T18:50:58.516" v="126" actId="114"/>
        <pc:sldMkLst>
          <pc:docMk/>
          <pc:sldMk cId="4012375371" sldId="711"/>
        </pc:sldMkLst>
        <pc:spChg chg="mod">
          <ac:chgData name="Zachary Northcutt" userId="aeb4bdcc-35e8-4bc6-8415-976af5d41576" providerId="ADAL" clId="{C12311F0-1CA0-4775-B11F-67884647D43A}" dt="2022-02-15T18:50:58.516" v="126" actId="114"/>
          <ac:spMkLst>
            <pc:docMk/>
            <pc:sldMk cId="4012375371" sldId="711"/>
            <ac:spMk id="5" creationId="{7D0D296D-1772-4106-ACE8-3E5B55CC3EE4}"/>
          </ac:spMkLst>
        </pc:spChg>
      </pc:sldChg>
      <pc:sldChg chg="addSp delSp modSp mod">
        <pc:chgData name="Zachary Northcutt" userId="aeb4bdcc-35e8-4bc6-8415-976af5d41576" providerId="ADAL" clId="{C12311F0-1CA0-4775-B11F-67884647D43A}" dt="2022-02-15T18:47:13.411" v="51" actId="207"/>
        <pc:sldMkLst>
          <pc:docMk/>
          <pc:sldMk cId="957907333" sldId="715"/>
        </pc:sldMkLst>
        <pc:spChg chg="add mod">
          <ac:chgData name="Zachary Northcutt" userId="aeb4bdcc-35e8-4bc6-8415-976af5d41576" providerId="ADAL" clId="{C12311F0-1CA0-4775-B11F-67884647D43A}" dt="2022-02-15T18:47:13.411" v="51" actId="207"/>
          <ac:spMkLst>
            <pc:docMk/>
            <pc:sldMk cId="957907333" sldId="715"/>
            <ac:spMk id="3" creationId="{999FCDD7-A6D7-44FE-87FB-F3F9E5B338FB}"/>
          </ac:spMkLst>
        </pc:spChg>
        <pc:picChg chg="del">
          <ac:chgData name="Zachary Northcutt" userId="aeb4bdcc-35e8-4bc6-8415-976af5d41576" providerId="ADAL" clId="{C12311F0-1CA0-4775-B11F-67884647D43A}" dt="2022-02-15T18:45:36.709" v="3" actId="478"/>
          <ac:picMkLst>
            <pc:docMk/>
            <pc:sldMk cId="957907333" sldId="715"/>
            <ac:picMk id="5" creationId="{0B7C6EEF-7662-4B63-A03D-1D3C3EAEE261}"/>
          </ac:picMkLst>
        </pc:picChg>
      </pc:sldChg>
      <pc:sldChg chg="del">
        <pc:chgData name="Zachary Northcutt" userId="aeb4bdcc-35e8-4bc6-8415-976af5d41576" providerId="ADAL" clId="{C12311F0-1CA0-4775-B11F-67884647D43A}" dt="2022-02-15T18:51:30.736" v="128" actId="47"/>
        <pc:sldMkLst>
          <pc:docMk/>
          <pc:sldMk cId="680950092" sldId="721"/>
        </pc:sldMkLst>
      </pc:sldChg>
    </pc:docChg>
  </pc:docChgLst>
  <pc:docChgLst>
    <pc:chgData name="larry1peterson@hotmail.com" userId="S::larry1peterson_hotmail.com#ext#@netorgft4639420.onmicrosoft.com::df0b9ce1-b729-4610-aa41-9aee72bb0a5c" providerId="AD" clId="Web-{5B532E31-9C19-368A-8769-4513429653FC}"/>
    <pc:docChg chg="modSld">
      <pc:chgData name="larry1peterson@hotmail.com" userId="S::larry1peterson_hotmail.com#ext#@netorgft4639420.onmicrosoft.com::df0b9ce1-b729-4610-aa41-9aee72bb0a5c" providerId="AD" clId="Web-{5B532E31-9C19-368A-8769-4513429653FC}" dt="2022-06-07T12:40:21.331" v="25" actId="14100"/>
      <pc:docMkLst>
        <pc:docMk/>
      </pc:docMkLst>
      <pc:sldChg chg="addSp delSp modSp">
        <pc:chgData name="larry1peterson@hotmail.com" userId="S::larry1peterson_hotmail.com#ext#@netorgft4639420.onmicrosoft.com::df0b9ce1-b729-4610-aa41-9aee72bb0a5c" providerId="AD" clId="Web-{5B532E31-9C19-368A-8769-4513429653FC}" dt="2022-06-07T12:40:21.331" v="25" actId="14100"/>
        <pc:sldMkLst>
          <pc:docMk/>
          <pc:sldMk cId="1884769180" sldId="721"/>
        </pc:sldMkLst>
        <pc:spChg chg="add del mod">
          <ac:chgData name="larry1peterson@hotmail.com" userId="S::larry1peterson_hotmail.com#ext#@netorgft4639420.onmicrosoft.com::df0b9ce1-b729-4610-aa41-9aee72bb0a5c" providerId="AD" clId="Web-{5B532E31-9C19-368A-8769-4513429653FC}" dt="2022-06-07T12:39:49.096" v="21"/>
          <ac:spMkLst>
            <pc:docMk/>
            <pc:sldMk cId="1884769180" sldId="721"/>
            <ac:spMk id="2" creationId="{9821AA2E-DBD3-1028-92CA-8A0C668F74D7}"/>
          </ac:spMkLst>
        </pc:spChg>
        <pc:spChg chg="mod">
          <ac:chgData name="larry1peterson@hotmail.com" userId="S::larry1peterson_hotmail.com#ext#@netorgft4639420.onmicrosoft.com::df0b9ce1-b729-4610-aa41-9aee72bb0a5c" providerId="AD" clId="Web-{5B532E31-9C19-368A-8769-4513429653FC}" dt="2022-06-07T12:37:46.843" v="8" actId="1076"/>
          <ac:spMkLst>
            <pc:docMk/>
            <pc:sldMk cId="1884769180" sldId="721"/>
            <ac:spMk id="3" creationId="{F675C269-B348-480B-8C09-A0568EF326C0}"/>
          </ac:spMkLst>
        </pc:spChg>
        <pc:spChg chg="del">
          <ac:chgData name="larry1peterson@hotmail.com" userId="S::larry1peterson_hotmail.com#ext#@netorgft4639420.onmicrosoft.com::df0b9ce1-b729-4610-aa41-9aee72bb0a5c" providerId="AD" clId="Web-{5B532E31-9C19-368A-8769-4513429653FC}" dt="2022-06-07T12:37:41.046" v="6"/>
          <ac:spMkLst>
            <pc:docMk/>
            <pc:sldMk cId="1884769180" sldId="721"/>
            <ac:spMk id="5" creationId="{09665CE9-1569-4E91-AC2E-36171F49EA99}"/>
          </ac:spMkLst>
        </pc:spChg>
        <pc:spChg chg="add del mod">
          <ac:chgData name="larry1peterson@hotmail.com" userId="S::larry1peterson_hotmail.com#ext#@netorgft4639420.onmicrosoft.com::df0b9ce1-b729-4610-aa41-9aee72bb0a5c" providerId="AD" clId="Web-{5B532E31-9C19-368A-8769-4513429653FC}" dt="2022-06-07T12:39:53.081" v="22"/>
          <ac:spMkLst>
            <pc:docMk/>
            <pc:sldMk cId="1884769180" sldId="721"/>
            <ac:spMk id="6" creationId="{00010A5C-F183-146D-8274-E2661BE8A601}"/>
          </ac:spMkLst>
        </pc:spChg>
        <pc:spChg chg="add del mod">
          <ac:chgData name="larry1peterson@hotmail.com" userId="S::larry1peterson_hotmail.com#ext#@netorgft4639420.onmicrosoft.com::df0b9ce1-b729-4610-aa41-9aee72bb0a5c" providerId="AD" clId="Web-{5B532E31-9C19-368A-8769-4513429653FC}" dt="2022-06-07T12:39:44.768" v="20"/>
          <ac:spMkLst>
            <pc:docMk/>
            <pc:sldMk cId="1884769180" sldId="721"/>
            <ac:spMk id="7" creationId="{713627B2-ADF2-76EE-5609-EA35118E8357}"/>
          </ac:spMkLst>
        </pc:spChg>
        <pc:picChg chg="add mod">
          <ac:chgData name="larry1peterson@hotmail.com" userId="S::larry1peterson_hotmail.com#ext#@netorgft4639420.onmicrosoft.com::df0b9ce1-b729-4610-aa41-9aee72bb0a5c" providerId="AD" clId="Web-{5B532E31-9C19-368A-8769-4513429653FC}" dt="2022-06-07T12:40:21.331" v="25" actId="14100"/>
          <ac:picMkLst>
            <pc:docMk/>
            <pc:sldMk cId="1884769180" sldId="721"/>
            <ac:picMk id="8" creationId="{E89F20F4-D5DD-88A6-FB47-4FB7D5C109CA}"/>
          </ac:picMkLst>
        </pc:picChg>
      </pc:sldChg>
    </pc:docChg>
  </pc:docChgLst>
  <pc:docChgLst>
    <pc:chgData name="Zachary Northcutt" userId="aeb4bdcc-35e8-4bc6-8415-976af5d41576" providerId="ADAL" clId="{BDF8EFE8-D24C-4970-BE1F-7DE246AC0FE3}"/>
    <pc:docChg chg="custSel modSld sldOrd">
      <pc:chgData name="Zachary Northcutt" userId="aeb4bdcc-35e8-4bc6-8415-976af5d41576" providerId="ADAL" clId="{BDF8EFE8-D24C-4970-BE1F-7DE246AC0FE3}" dt="2022-05-16T14:00:31.683" v="242" actId="20577"/>
      <pc:docMkLst>
        <pc:docMk/>
      </pc:docMkLst>
      <pc:sldChg chg="modSp mod">
        <pc:chgData name="Zachary Northcutt" userId="aeb4bdcc-35e8-4bc6-8415-976af5d41576" providerId="ADAL" clId="{BDF8EFE8-D24C-4970-BE1F-7DE246AC0FE3}" dt="2022-05-14T18:37:56.716" v="11" actId="20577"/>
        <pc:sldMkLst>
          <pc:docMk/>
          <pc:sldMk cId="1730135243" sldId="339"/>
        </pc:sldMkLst>
        <pc:spChg chg="mod">
          <ac:chgData name="Zachary Northcutt" userId="aeb4bdcc-35e8-4bc6-8415-976af5d41576" providerId="ADAL" clId="{BDF8EFE8-D24C-4970-BE1F-7DE246AC0FE3}" dt="2022-05-14T18:37:56.716" v="11" actId="20577"/>
          <ac:spMkLst>
            <pc:docMk/>
            <pc:sldMk cId="1730135243" sldId="339"/>
            <ac:spMk id="2" creationId="{00000000-0000-0000-0000-000000000000}"/>
          </ac:spMkLst>
        </pc:spChg>
      </pc:sldChg>
      <pc:sldChg chg="ord">
        <pc:chgData name="Zachary Northcutt" userId="aeb4bdcc-35e8-4bc6-8415-976af5d41576" providerId="ADAL" clId="{BDF8EFE8-D24C-4970-BE1F-7DE246AC0FE3}" dt="2022-05-14T18:45:46.338" v="142"/>
        <pc:sldMkLst>
          <pc:docMk/>
          <pc:sldMk cId="974491372" sldId="356"/>
        </pc:sldMkLst>
      </pc:sldChg>
      <pc:sldChg chg="modSp mod">
        <pc:chgData name="Zachary Northcutt" userId="aeb4bdcc-35e8-4bc6-8415-976af5d41576" providerId="ADAL" clId="{BDF8EFE8-D24C-4970-BE1F-7DE246AC0FE3}" dt="2022-05-14T18:38:34.745" v="60" actId="20577"/>
        <pc:sldMkLst>
          <pc:docMk/>
          <pc:sldMk cId="2880671528" sldId="360"/>
        </pc:sldMkLst>
        <pc:graphicFrameChg chg="modGraphic">
          <ac:chgData name="Zachary Northcutt" userId="aeb4bdcc-35e8-4bc6-8415-976af5d41576" providerId="ADAL" clId="{BDF8EFE8-D24C-4970-BE1F-7DE246AC0FE3}" dt="2022-05-14T18:38:34.745" v="60" actId="20577"/>
          <ac:graphicFrameMkLst>
            <pc:docMk/>
            <pc:sldMk cId="2880671528" sldId="360"/>
            <ac:graphicFrameMk id="3" creationId="{1B258873-32B8-4FAC-9DAA-BBB09D6C3D44}"/>
          </ac:graphicFrameMkLst>
        </pc:graphicFrameChg>
      </pc:sldChg>
      <pc:sldChg chg="addSp modSp mod">
        <pc:chgData name="Zachary Northcutt" userId="aeb4bdcc-35e8-4bc6-8415-976af5d41576" providerId="ADAL" clId="{BDF8EFE8-D24C-4970-BE1F-7DE246AC0FE3}" dt="2022-05-16T14:00:31.683" v="242" actId="20577"/>
        <pc:sldMkLst>
          <pc:docMk/>
          <pc:sldMk cId="3824949809" sldId="376"/>
        </pc:sldMkLst>
        <pc:spChg chg="mod">
          <ac:chgData name="Zachary Northcutt" userId="aeb4bdcc-35e8-4bc6-8415-976af5d41576" providerId="ADAL" clId="{BDF8EFE8-D24C-4970-BE1F-7DE246AC0FE3}" dt="2022-05-16T14:00:31.683" v="242" actId="20577"/>
          <ac:spMkLst>
            <pc:docMk/>
            <pc:sldMk cId="3824949809" sldId="376"/>
            <ac:spMk id="2" creationId="{00000000-0000-0000-0000-000000000000}"/>
          </ac:spMkLst>
        </pc:spChg>
        <pc:spChg chg="mod">
          <ac:chgData name="Zachary Northcutt" userId="aeb4bdcc-35e8-4bc6-8415-976af5d41576" providerId="ADAL" clId="{BDF8EFE8-D24C-4970-BE1F-7DE246AC0FE3}" dt="2022-05-16T12:36:05.493" v="238" actId="20577"/>
          <ac:spMkLst>
            <pc:docMk/>
            <pc:sldMk cId="3824949809" sldId="376"/>
            <ac:spMk id="3" creationId="{EBF70711-354E-49B1-B69C-6EB04458C7AB}"/>
          </ac:spMkLst>
        </pc:spChg>
        <pc:spChg chg="add mod">
          <ac:chgData name="Zachary Northcutt" userId="aeb4bdcc-35e8-4bc6-8415-976af5d41576" providerId="ADAL" clId="{BDF8EFE8-D24C-4970-BE1F-7DE246AC0FE3}" dt="2022-05-16T12:35:52.277" v="232" actId="20577"/>
          <ac:spMkLst>
            <pc:docMk/>
            <pc:sldMk cId="3824949809" sldId="376"/>
            <ac:spMk id="17" creationId="{F911161E-B46E-8BBA-4511-C6F5BA718F89}"/>
          </ac:spMkLst>
        </pc:spChg>
      </pc:sldChg>
      <pc:sldChg chg="modSp mod">
        <pc:chgData name="Zachary Northcutt" userId="aeb4bdcc-35e8-4bc6-8415-976af5d41576" providerId="ADAL" clId="{BDF8EFE8-D24C-4970-BE1F-7DE246AC0FE3}" dt="2022-05-14T18:45:11.083" v="138" actId="2165"/>
        <pc:sldMkLst>
          <pc:docMk/>
          <pc:sldMk cId="2555251501" sldId="681"/>
        </pc:sldMkLst>
        <pc:graphicFrameChg chg="modGraphic">
          <ac:chgData name="Zachary Northcutt" userId="aeb4bdcc-35e8-4bc6-8415-976af5d41576" providerId="ADAL" clId="{BDF8EFE8-D24C-4970-BE1F-7DE246AC0FE3}" dt="2022-05-14T18:45:11.083" v="138" actId="2165"/>
          <ac:graphicFrameMkLst>
            <pc:docMk/>
            <pc:sldMk cId="2555251501" sldId="681"/>
            <ac:graphicFrameMk id="5" creationId="{FED8EC16-8B2F-4D73-9D5E-477F90464431}"/>
          </ac:graphicFrameMkLst>
        </pc:graphicFrameChg>
      </pc:sldChg>
      <pc:sldChg chg="modSp mod">
        <pc:chgData name="Zachary Northcutt" userId="aeb4bdcc-35e8-4bc6-8415-976af5d41576" providerId="ADAL" clId="{BDF8EFE8-D24C-4970-BE1F-7DE246AC0FE3}" dt="2022-05-14T18:45:32.524" v="140" actId="27636"/>
        <pc:sldMkLst>
          <pc:docMk/>
          <pc:sldMk cId="1253369541" sldId="704"/>
        </pc:sldMkLst>
        <pc:spChg chg="mod">
          <ac:chgData name="Zachary Northcutt" userId="aeb4bdcc-35e8-4bc6-8415-976af5d41576" providerId="ADAL" clId="{BDF8EFE8-D24C-4970-BE1F-7DE246AC0FE3}" dt="2022-05-14T18:45:32.524" v="140" actId="27636"/>
          <ac:spMkLst>
            <pc:docMk/>
            <pc:sldMk cId="1253369541" sldId="704"/>
            <ac:spMk id="3" creationId="{FB97842D-A103-4C22-9DE2-6D0358031303}"/>
          </ac:spMkLst>
        </pc:spChg>
      </pc:sldChg>
      <pc:sldChg chg="addSp delSp modSp mod">
        <pc:chgData name="Zachary Northcutt" userId="aeb4bdcc-35e8-4bc6-8415-976af5d41576" providerId="ADAL" clId="{BDF8EFE8-D24C-4970-BE1F-7DE246AC0FE3}" dt="2022-05-14T18:43:30.369" v="121" actId="1076"/>
        <pc:sldMkLst>
          <pc:docMk/>
          <pc:sldMk cId="3713229419" sldId="707"/>
        </pc:sldMkLst>
        <pc:picChg chg="add mod">
          <ac:chgData name="Zachary Northcutt" userId="aeb4bdcc-35e8-4bc6-8415-976af5d41576" providerId="ADAL" clId="{BDF8EFE8-D24C-4970-BE1F-7DE246AC0FE3}" dt="2022-05-14T18:43:30.369" v="121" actId="1076"/>
          <ac:picMkLst>
            <pc:docMk/>
            <pc:sldMk cId="3713229419" sldId="707"/>
            <ac:picMk id="5" creationId="{B8A9F1B5-6697-79BE-7466-72FAFD560784}"/>
          </ac:picMkLst>
        </pc:picChg>
        <pc:picChg chg="del">
          <ac:chgData name="Zachary Northcutt" userId="aeb4bdcc-35e8-4bc6-8415-976af5d41576" providerId="ADAL" clId="{BDF8EFE8-D24C-4970-BE1F-7DE246AC0FE3}" dt="2022-05-14T18:42:44.085" v="119" actId="478"/>
          <ac:picMkLst>
            <pc:docMk/>
            <pc:sldMk cId="3713229419" sldId="707"/>
            <ac:picMk id="6" creationId="{6B13C893-1CEA-4866-82CF-D643D4EE95D5}"/>
          </ac:picMkLst>
        </pc:picChg>
      </pc:sldChg>
      <pc:sldChg chg="modSp mod">
        <pc:chgData name="Zachary Northcutt" userId="aeb4bdcc-35e8-4bc6-8415-976af5d41576" providerId="ADAL" clId="{BDF8EFE8-D24C-4970-BE1F-7DE246AC0FE3}" dt="2022-05-14T18:42:35.478" v="118" actId="20577"/>
        <pc:sldMkLst>
          <pc:docMk/>
          <pc:sldMk cId="301510321" sldId="708"/>
        </pc:sldMkLst>
        <pc:spChg chg="mod">
          <ac:chgData name="Zachary Northcutt" userId="aeb4bdcc-35e8-4bc6-8415-976af5d41576" providerId="ADAL" clId="{BDF8EFE8-D24C-4970-BE1F-7DE246AC0FE3}" dt="2022-05-14T18:38:59.927" v="94" actId="20577"/>
          <ac:spMkLst>
            <pc:docMk/>
            <pc:sldMk cId="301510321" sldId="708"/>
            <ac:spMk id="2" creationId="{00000000-0000-0000-0000-000000000000}"/>
          </ac:spMkLst>
        </pc:spChg>
        <pc:spChg chg="mod">
          <ac:chgData name="Zachary Northcutt" userId="aeb4bdcc-35e8-4bc6-8415-976af5d41576" providerId="ADAL" clId="{BDF8EFE8-D24C-4970-BE1F-7DE246AC0FE3}" dt="2022-05-14T18:38:51.116" v="64" actId="20577"/>
          <ac:spMkLst>
            <pc:docMk/>
            <pc:sldMk cId="301510321" sldId="708"/>
            <ac:spMk id="5" creationId="{EDADA3A9-35A1-4266-9AAB-055440A70D5A}"/>
          </ac:spMkLst>
        </pc:spChg>
        <pc:graphicFrameChg chg="mod">
          <ac:chgData name="Zachary Northcutt" userId="aeb4bdcc-35e8-4bc6-8415-976af5d41576" providerId="ADAL" clId="{BDF8EFE8-D24C-4970-BE1F-7DE246AC0FE3}" dt="2022-05-14T18:42:35.478" v="118" actId="20577"/>
          <ac:graphicFrameMkLst>
            <pc:docMk/>
            <pc:sldMk cId="301510321" sldId="708"/>
            <ac:graphicFrameMk id="6" creationId="{9C1D36D5-4403-4C64-ADB3-BA24CBA90228}"/>
          </ac:graphicFrameMkLst>
        </pc:graphicFrameChg>
      </pc:sldChg>
      <pc:sldChg chg="addSp delSp modSp mod">
        <pc:chgData name="Zachary Northcutt" userId="aeb4bdcc-35e8-4bc6-8415-976af5d41576" providerId="ADAL" clId="{BDF8EFE8-D24C-4970-BE1F-7DE246AC0FE3}" dt="2022-05-14T18:44:20.282" v="135" actId="1076"/>
        <pc:sldMkLst>
          <pc:docMk/>
          <pc:sldMk cId="957907333" sldId="715"/>
        </pc:sldMkLst>
        <pc:spChg chg="mod">
          <ac:chgData name="Zachary Northcutt" userId="aeb4bdcc-35e8-4bc6-8415-976af5d41576" providerId="ADAL" clId="{BDF8EFE8-D24C-4970-BE1F-7DE246AC0FE3}" dt="2022-05-14T18:43:59.932" v="132" actId="20577"/>
          <ac:spMkLst>
            <pc:docMk/>
            <pc:sldMk cId="957907333" sldId="715"/>
            <ac:spMk id="2" creationId="{887C0A3B-6574-4BE2-B0C9-BB9462CF3E21}"/>
          </ac:spMkLst>
        </pc:spChg>
        <pc:picChg chg="del">
          <ac:chgData name="Zachary Northcutt" userId="aeb4bdcc-35e8-4bc6-8415-976af5d41576" providerId="ADAL" clId="{BDF8EFE8-D24C-4970-BE1F-7DE246AC0FE3}" dt="2022-05-14T18:43:55.692" v="122" actId="478"/>
          <ac:picMkLst>
            <pc:docMk/>
            <pc:sldMk cId="957907333" sldId="715"/>
            <ac:picMk id="3" creationId="{7605A82A-0F09-F223-9343-87F7C9D23A5B}"/>
          </ac:picMkLst>
        </pc:picChg>
        <pc:picChg chg="add mod">
          <ac:chgData name="Zachary Northcutt" userId="aeb4bdcc-35e8-4bc6-8415-976af5d41576" providerId="ADAL" clId="{BDF8EFE8-D24C-4970-BE1F-7DE246AC0FE3}" dt="2022-05-14T18:44:20.282" v="135" actId="1076"/>
          <ac:picMkLst>
            <pc:docMk/>
            <pc:sldMk cId="957907333" sldId="715"/>
            <ac:picMk id="6" creationId="{A2D5BD8B-F050-4F54-BCB1-F6D7AB5586B2}"/>
          </ac:picMkLst>
        </pc:picChg>
      </pc:sldChg>
    </pc:docChg>
  </pc:docChgLst>
  <pc:docChgLst>
    <pc:chgData name="Zachary Northcutt" userId="S::zachary.northcutt@txsafetysolutions.com::aeb4bdcc-35e8-4bc6-8415-976af5d41576" providerId="AD" clId="Web-{558DCB7C-7FED-0F7E-6D33-9368081FBB05}"/>
    <pc:docChg chg="modSld">
      <pc:chgData name="Zachary Northcutt" userId="S::zachary.northcutt@txsafetysolutions.com::aeb4bdcc-35e8-4bc6-8415-976af5d41576" providerId="AD" clId="Web-{558DCB7C-7FED-0F7E-6D33-9368081FBB05}" dt="2022-02-18T20:36:52.089" v="29"/>
      <pc:docMkLst>
        <pc:docMk/>
      </pc:docMkLst>
      <pc:sldChg chg="addSp delSp modSp">
        <pc:chgData name="Zachary Northcutt" userId="S::zachary.northcutt@txsafetysolutions.com::aeb4bdcc-35e8-4bc6-8415-976af5d41576" providerId="AD" clId="Web-{558DCB7C-7FED-0F7E-6D33-9368081FBB05}" dt="2022-02-18T20:36:52.089" v="29"/>
        <pc:sldMkLst>
          <pc:docMk/>
          <pc:sldMk cId="957907333" sldId="715"/>
        </pc:sldMkLst>
        <pc:spChg chg="mod">
          <ac:chgData name="Zachary Northcutt" userId="S::zachary.northcutt@txsafetysolutions.com::aeb4bdcc-35e8-4bc6-8415-976af5d41576" providerId="AD" clId="Web-{558DCB7C-7FED-0F7E-6D33-9368081FBB05}" dt="2022-02-18T20:36:22.713" v="24" actId="20577"/>
          <ac:spMkLst>
            <pc:docMk/>
            <pc:sldMk cId="957907333" sldId="715"/>
            <ac:spMk id="2" creationId="{887C0A3B-6574-4BE2-B0C9-BB9462CF3E21}"/>
          </ac:spMkLst>
        </pc:spChg>
        <pc:spChg chg="del">
          <ac:chgData name="Zachary Northcutt" userId="S::zachary.northcutt@txsafetysolutions.com::aeb4bdcc-35e8-4bc6-8415-976af5d41576" providerId="AD" clId="Web-{558DCB7C-7FED-0F7E-6D33-9368081FBB05}" dt="2022-02-18T20:36:25.494" v="25"/>
          <ac:spMkLst>
            <pc:docMk/>
            <pc:sldMk cId="957907333" sldId="715"/>
            <ac:spMk id="3" creationId="{999FCDD7-A6D7-44FE-87FB-F3F9E5B338FB}"/>
          </ac:spMkLst>
        </pc:spChg>
        <pc:graphicFrameChg chg="add mod modGraphic">
          <ac:chgData name="Zachary Northcutt" userId="S::zachary.northcutt@txsafetysolutions.com::aeb4bdcc-35e8-4bc6-8415-976af5d41576" providerId="AD" clId="Web-{558DCB7C-7FED-0F7E-6D33-9368081FBB05}" dt="2022-02-18T20:36:52.089" v="29"/>
          <ac:graphicFrameMkLst>
            <pc:docMk/>
            <pc:sldMk cId="957907333" sldId="715"/>
            <ac:graphicFrameMk id="6" creationId="{E1C88F27-ADFA-4EF0-961D-985ACFDBD09E}"/>
          </ac:graphicFrameMkLst>
        </pc:graphicFrameChg>
      </pc:sldChg>
      <pc:sldChg chg="modSp">
        <pc:chgData name="Zachary Northcutt" userId="S::zachary.northcutt@txsafetysolutions.com::aeb4bdcc-35e8-4bc6-8415-976af5d41576" providerId="AD" clId="Web-{558DCB7C-7FED-0F7E-6D33-9368081FBB05}" dt="2022-02-18T17:06:51.136" v="11" actId="14100"/>
        <pc:sldMkLst>
          <pc:docMk/>
          <pc:sldMk cId="2318519166" sldId="717"/>
        </pc:sldMkLst>
        <pc:spChg chg="mod">
          <ac:chgData name="Zachary Northcutt" userId="S::zachary.northcutt@txsafetysolutions.com::aeb4bdcc-35e8-4bc6-8415-976af5d41576" providerId="AD" clId="Web-{558DCB7C-7FED-0F7E-6D33-9368081FBB05}" dt="2022-02-18T17:06:28.713" v="8" actId="14100"/>
          <ac:spMkLst>
            <pc:docMk/>
            <pc:sldMk cId="2318519166" sldId="717"/>
            <ac:spMk id="3" creationId="{103294DC-10A9-4DB7-8AEB-EB482DFA6DB6}"/>
          </ac:spMkLst>
        </pc:spChg>
        <pc:spChg chg="mod">
          <ac:chgData name="Zachary Northcutt" userId="S::zachary.northcutt@txsafetysolutions.com::aeb4bdcc-35e8-4bc6-8415-976af5d41576" providerId="AD" clId="Web-{558DCB7C-7FED-0F7E-6D33-9368081FBB05}" dt="2022-02-18T17:05:41.960" v="0" actId="1076"/>
          <ac:spMkLst>
            <pc:docMk/>
            <pc:sldMk cId="2318519166" sldId="717"/>
            <ac:spMk id="6" creationId="{32299416-64C6-497F-9DDD-07A0660B11BF}"/>
          </ac:spMkLst>
        </pc:spChg>
        <pc:spChg chg="mod">
          <ac:chgData name="Zachary Northcutt" userId="S::zachary.northcutt@txsafetysolutions.com::aeb4bdcc-35e8-4bc6-8415-976af5d41576" providerId="AD" clId="Web-{558DCB7C-7FED-0F7E-6D33-9368081FBB05}" dt="2022-02-18T17:05:46.897" v="1" actId="1076"/>
          <ac:spMkLst>
            <pc:docMk/>
            <pc:sldMk cId="2318519166" sldId="717"/>
            <ac:spMk id="7" creationId="{49F4CC9A-E1AB-4413-8244-08889A48C5FA}"/>
          </ac:spMkLst>
        </pc:spChg>
        <pc:spChg chg="mod">
          <ac:chgData name="Zachary Northcutt" userId="S::zachary.northcutt@txsafetysolutions.com::aeb4bdcc-35e8-4bc6-8415-976af5d41576" providerId="AD" clId="Web-{558DCB7C-7FED-0F7E-6D33-9368081FBB05}" dt="2022-02-18T17:06:51.136" v="11" actId="14100"/>
          <ac:spMkLst>
            <pc:docMk/>
            <pc:sldMk cId="2318519166" sldId="717"/>
            <ac:spMk id="8" creationId="{22719C4C-40E1-459E-8698-13EA257D019B}"/>
          </ac:spMkLst>
        </pc:spChg>
      </pc:sldChg>
    </pc:docChg>
  </pc:docChgLst>
  <pc:docChgLst>
    <pc:chgData name="Peterson, Larry" userId="69a233018e26e2ce" providerId="OrgId" clId="{59C016C0-B544-457B-8A8F-CC7D45671E26}"/>
    <pc:docChg chg="addSld modSld">
      <pc:chgData name="Peterson, Larry" userId="69a233018e26e2ce" providerId="OrgId" clId="{59C016C0-B544-457B-8A8F-CC7D45671E26}" dt="2021-03-11T15:35:13.948" v="74" actId="207"/>
      <pc:docMkLst>
        <pc:docMk/>
      </pc:docMkLst>
      <pc:sldChg chg="addSp delSp modSp">
        <pc:chgData name="Peterson, Larry" userId="69a233018e26e2ce" providerId="OrgId" clId="{59C016C0-B544-457B-8A8F-CC7D45671E26}" dt="2021-03-11T15:25:23.810" v="14" actId="1076"/>
        <pc:sldMkLst>
          <pc:docMk/>
          <pc:sldMk cId="1914845453" sldId="355"/>
        </pc:sldMkLst>
        <pc:spChg chg="del">
          <ac:chgData name="Peterson, Larry" userId="69a233018e26e2ce" providerId="OrgId" clId="{59C016C0-B544-457B-8A8F-CC7D45671E26}" dt="2021-03-11T15:22:46.179" v="3"/>
          <ac:spMkLst>
            <pc:docMk/>
            <pc:sldMk cId="1914845453" sldId="355"/>
            <ac:spMk id="11" creationId="{1CC58DC9-2FE6-4A35-A69E-E8248B0EFC08}"/>
          </ac:spMkLst>
        </pc:spChg>
        <pc:spChg chg="del">
          <ac:chgData name="Peterson, Larry" userId="69a233018e26e2ce" providerId="OrgId" clId="{59C016C0-B544-457B-8A8F-CC7D45671E26}" dt="2021-03-11T15:22:42.811" v="2"/>
          <ac:spMkLst>
            <pc:docMk/>
            <pc:sldMk cId="1914845453" sldId="355"/>
            <ac:spMk id="12" creationId="{94EB089A-D0FD-4D0A-8C74-B4B5EC612451}"/>
          </ac:spMkLst>
        </pc:spChg>
        <pc:picChg chg="add mod">
          <ac:chgData name="Peterson, Larry" userId="69a233018e26e2ce" providerId="OrgId" clId="{59C016C0-B544-457B-8A8F-CC7D45671E26}" dt="2021-03-11T15:23:05.635" v="5" actId="1076"/>
          <ac:picMkLst>
            <pc:docMk/>
            <pc:sldMk cId="1914845453" sldId="355"/>
            <ac:picMk id="4" creationId="{D2E084AA-2EF3-4E8A-9989-E5C725D7A9C8}"/>
          </ac:picMkLst>
        </pc:picChg>
        <pc:picChg chg="add mod">
          <ac:chgData name="Peterson, Larry" userId="69a233018e26e2ce" providerId="OrgId" clId="{59C016C0-B544-457B-8A8F-CC7D45671E26}" dt="2021-03-11T15:23:32.023" v="7" actId="1076"/>
          <ac:picMkLst>
            <pc:docMk/>
            <pc:sldMk cId="1914845453" sldId="355"/>
            <ac:picMk id="6" creationId="{27D275BC-9269-44E3-9330-EC93E68D88A8}"/>
          </ac:picMkLst>
        </pc:picChg>
        <pc:picChg chg="add mod">
          <ac:chgData name="Peterson, Larry" userId="69a233018e26e2ce" providerId="OrgId" clId="{59C016C0-B544-457B-8A8F-CC7D45671E26}" dt="2021-03-11T15:23:56.334" v="9" actId="1076"/>
          <ac:picMkLst>
            <pc:docMk/>
            <pc:sldMk cId="1914845453" sldId="355"/>
            <ac:picMk id="7" creationId="{5254736F-FC25-4E4E-B39F-A50F15DCE66B}"/>
          </ac:picMkLst>
        </pc:picChg>
        <pc:picChg chg="add mod">
          <ac:chgData name="Peterson, Larry" userId="69a233018e26e2ce" providerId="OrgId" clId="{59C016C0-B544-457B-8A8F-CC7D45671E26}" dt="2021-03-11T15:25:23.810" v="14" actId="1076"/>
          <ac:picMkLst>
            <pc:docMk/>
            <pc:sldMk cId="1914845453" sldId="355"/>
            <ac:picMk id="8" creationId="{AF979978-C9DD-473F-AB10-8FD05C57833D}"/>
          </ac:picMkLst>
        </pc:picChg>
        <pc:picChg chg="del">
          <ac:chgData name="Peterson, Larry" userId="69a233018e26e2ce" providerId="OrgId" clId="{59C016C0-B544-457B-8A8F-CC7D45671E26}" dt="2021-03-11T15:24:52.819" v="10"/>
          <ac:picMkLst>
            <pc:docMk/>
            <pc:sldMk cId="1914845453" sldId="355"/>
            <ac:picMk id="9" creationId="{DFCBB1A9-11FA-46E9-97B8-57E7551861BE}"/>
          </ac:picMkLst>
        </pc:picChg>
        <pc:picChg chg="del">
          <ac:chgData name="Peterson, Larry" userId="69a233018e26e2ce" providerId="OrgId" clId="{59C016C0-B544-457B-8A8F-CC7D45671E26}" dt="2021-03-11T15:22:40.923" v="1"/>
          <ac:picMkLst>
            <pc:docMk/>
            <pc:sldMk cId="1914845453" sldId="355"/>
            <ac:picMk id="10" creationId="{CAFFCC05-531C-4570-88A5-D596FFB4B7E9}"/>
          </ac:picMkLst>
        </pc:picChg>
      </pc:sldChg>
      <pc:sldChg chg="delSp">
        <pc:chgData name="Peterson, Larry" userId="69a233018e26e2ce" providerId="OrgId" clId="{59C016C0-B544-457B-8A8F-CC7D45671E26}" dt="2021-03-11T15:19:34.168" v="0"/>
        <pc:sldMkLst>
          <pc:docMk/>
          <pc:sldMk cId="3291839388" sldId="694"/>
        </pc:sldMkLst>
        <pc:spChg chg="del">
          <ac:chgData name="Peterson, Larry" userId="69a233018e26e2ce" providerId="OrgId" clId="{59C016C0-B544-457B-8A8F-CC7D45671E26}" dt="2021-03-11T15:19:34.168" v="0"/>
          <ac:spMkLst>
            <pc:docMk/>
            <pc:sldMk cId="3291839388" sldId="694"/>
            <ac:spMk id="8" creationId="{E900B03D-DE29-4C66-9233-A1B3A793B4D4}"/>
          </ac:spMkLst>
        </pc:spChg>
      </pc:sldChg>
      <pc:sldChg chg="addSp delSp modSp">
        <pc:chgData name="Peterson, Larry" userId="69a233018e26e2ce" providerId="OrgId" clId="{59C016C0-B544-457B-8A8F-CC7D45671E26}" dt="2021-03-11T15:29:22.952" v="26" actId="20577"/>
        <pc:sldMkLst>
          <pc:docMk/>
          <pc:sldMk cId="971704858" sldId="697"/>
        </pc:sldMkLst>
        <pc:spChg chg="mod">
          <ac:chgData name="Peterson, Larry" userId="69a233018e26e2ce" providerId="OrgId" clId="{59C016C0-B544-457B-8A8F-CC7D45671E26}" dt="2021-03-11T15:29:22.952" v="26" actId="20577"/>
          <ac:spMkLst>
            <pc:docMk/>
            <pc:sldMk cId="971704858" sldId="697"/>
            <ac:spMk id="2" creationId="{B9D54F54-49ED-425F-B7B9-D9897F7EFE02}"/>
          </ac:spMkLst>
        </pc:spChg>
        <pc:spChg chg="del">
          <ac:chgData name="Peterson, Larry" userId="69a233018e26e2ce" providerId="OrgId" clId="{59C016C0-B544-457B-8A8F-CC7D45671E26}" dt="2021-03-11T15:28:37.941" v="15"/>
          <ac:spMkLst>
            <pc:docMk/>
            <pc:sldMk cId="971704858" sldId="697"/>
            <ac:spMk id="5" creationId="{8A2CBBAE-887D-4379-B20D-410C0C3D3D27}"/>
          </ac:spMkLst>
        </pc:spChg>
        <pc:spChg chg="del">
          <ac:chgData name="Peterson, Larry" userId="69a233018e26e2ce" providerId="OrgId" clId="{59C016C0-B544-457B-8A8F-CC7D45671E26}" dt="2021-03-11T15:28:44.461" v="17"/>
          <ac:spMkLst>
            <pc:docMk/>
            <pc:sldMk cId="971704858" sldId="697"/>
            <ac:spMk id="7" creationId="{6D81E93C-92D9-440F-BBC9-D5BAAE576976}"/>
          </ac:spMkLst>
        </pc:spChg>
        <pc:spChg chg="del">
          <ac:chgData name="Peterson, Larry" userId="69a233018e26e2ce" providerId="OrgId" clId="{59C016C0-B544-457B-8A8F-CC7D45671E26}" dt="2021-03-11T15:28:46.670" v="18"/>
          <ac:spMkLst>
            <pc:docMk/>
            <pc:sldMk cId="971704858" sldId="697"/>
            <ac:spMk id="8" creationId="{FC9C7B80-4370-457E-9A60-C33C57DBB3F0}"/>
          </ac:spMkLst>
        </pc:spChg>
        <pc:picChg chg="add mod">
          <ac:chgData name="Peterson, Larry" userId="69a233018e26e2ce" providerId="OrgId" clId="{59C016C0-B544-457B-8A8F-CC7D45671E26}" dt="2021-03-11T15:29:18.409" v="21" actId="1076"/>
          <ac:picMkLst>
            <pc:docMk/>
            <pc:sldMk cId="971704858" sldId="697"/>
            <ac:picMk id="3" creationId="{2FFC909B-9923-4B3F-BF39-CFAEA5CC45F5}"/>
          </ac:picMkLst>
        </pc:picChg>
        <pc:picChg chg="del">
          <ac:chgData name="Peterson, Larry" userId="69a233018e26e2ce" providerId="OrgId" clId="{59C016C0-B544-457B-8A8F-CC7D45671E26}" dt="2021-03-11T15:28:41.161" v="16"/>
          <ac:picMkLst>
            <pc:docMk/>
            <pc:sldMk cId="971704858" sldId="697"/>
            <ac:picMk id="6" creationId="{591482BA-7873-4E37-86D5-E3FFD15277C7}"/>
          </ac:picMkLst>
        </pc:picChg>
      </pc:sldChg>
      <pc:sldChg chg="delSp">
        <pc:chgData name="Peterson, Larry" userId="69a233018e26e2ce" providerId="OrgId" clId="{59C016C0-B544-457B-8A8F-CC7D45671E26}" dt="2021-03-11T15:30:26.635" v="27"/>
        <pc:sldMkLst>
          <pc:docMk/>
          <pc:sldMk cId="164472117" sldId="701"/>
        </pc:sldMkLst>
        <pc:spChg chg="del">
          <ac:chgData name="Peterson, Larry" userId="69a233018e26e2ce" providerId="OrgId" clId="{59C016C0-B544-457B-8A8F-CC7D45671E26}" dt="2021-03-11T15:30:26.635" v="27"/>
          <ac:spMkLst>
            <pc:docMk/>
            <pc:sldMk cId="164472117" sldId="701"/>
            <ac:spMk id="3" creationId="{2F48EE04-46BB-43BB-BF97-67FC3C019BED}"/>
          </ac:spMkLst>
        </pc:spChg>
      </pc:sldChg>
      <pc:sldChg chg="modSp add">
        <pc:chgData name="Peterson, Larry" userId="69a233018e26e2ce" providerId="OrgId" clId="{59C016C0-B544-457B-8A8F-CC7D45671E26}" dt="2021-03-11T15:35:13.948" v="74" actId="207"/>
        <pc:sldMkLst>
          <pc:docMk/>
          <pc:sldMk cId="968750713" sldId="706"/>
        </pc:sldMkLst>
        <pc:spChg chg="mod">
          <ac:chgData name="Peterson, Larry" userId="69a233018e26e2ce" providerId="OrgId" clId="{59C016C0-B544-457B-8A8F-CC7D45671E26}" dt="2021-03-11T15:35:13.948" v="74" actId="207"/>
          <ac:spMkLst>
            <pc:docMk/>
            <pc:sldMk cId="968750713" sldId="706"/>
            <ac:spMk id="2" creationId="{0827B4FE-3D75-4C8F-8709-3C79229BE277}"/>
          </ac:spMkLst>
        </pc:spChg>
        <pc:spChg chg="mod">
          <ac:chgData name="Peterson, Larry" userId="69a233018e26e2ce" providerId="OrgId" clId="{59C016C0-B544-457B-8A8F-CC7D45671E26}" dt="2021-03-11T15:34:03.822" v="43" actId="207"/>
          <ac:spMkLst>
            <pc:docMk/>
            <pc:sldMk cId="968750713" sldId="706"/>
            <ac:spMk id="3" creationId="{617F6984-0DA5-4FD9-85E9-21916A602D27}"/>
          </ac:spMkLst>
        </pc:spChg>
      </pc:sldChg>
    </pc:docChg>
  </pc:docChgLst>
  <pc:docChgLst>
    <pc:chgData name="Colby Ankeney" userId="S::william.ankeney_cemex.com#ext#@netorgft4639420.onmicrosoft.com::d5da0060-bb4f-497d-9a9f-3def60aebf9c" providerId="AD" clId="Web-{8A2C2D62-0C58-C0B1-FA92-6DA9E5C55CBD}"/>
    <pc:docChg chg="modSld">
      <pc:chgData name="Colby Ankeney" userId="S::william.ankeney_cemex.com#ext#@netorgft4639420.onmicrosoft.com::d5da0060-bb4f-497d-9a9f-3def60aebf9c" providerId="AD" clId="Web-{8A2C2D62-0C58-C0B1-FA92-6DA9E5C55CBD}" dt="2021-09-13T16:22:23.135" v="48" actId="20577"/>
      <pc:docMkLst>
        <pc:docMk/>
      </pc:docMkLst>
      <pc:sldChg chg="modSp">
        <pc:chgData name="Colby Ankeney" userId="S::william.ankeney_cemex.com#ext#@netorgft4639420.onmicrosoft.com::d5da0060-bb4f-497d-9a9f-3def60aebf9c" providerId="AD" clId="Web-{8A2C2D62-0C58-C0B1-FA92-6DA9E5C55CBD}" dt="2021-09-13T16:22:23.135" v="48" actId="20577"/>
        <pc:sldMkLst>
          <pc:docMk/>
          <pc:sldMk cId="301510321" sldId="708"/>
        </pc:sldMkLst>
        <pc:spChg chg="mod">
          <ac:chgData name="Colby Ankeney" userId="S::william.ankeney_cemex.com#ext#@netorgft4639420.onmicrosoft.com::d5da0060-bb4f-497d-9a9f-3def60aebf9c" providerId="AD" clId="Web-{8A2C2D62-0C58-C0B1-FA92-6DA9E5C55CBD}" dt="2021-09-13T16:09:32.932" v="20" actId="20577"/>
          <ac:spMkLst>
            <pc:docMk/>
            <pc:sldMk cId="301510321" sldId="708"/>
            <ac:spMk id="2" creationId="{00000000-0000-0000-0000-000000000000}"/>
          </ac:spMkLst>
        </pc:spChg>
        <pc:graphicFrameChg chg="modGraphic">
          <ac:chgData name="Colby Ankeney" userId="S::william.ankeney_cemex.com#ext#@netorgft4639420.onmicrosoft.com::d5da0060-bb4f-497d-9a9f-3def60aebf9c" providerId="AD" clId="Web-{8A2C2D62-0C58-C0B1-FA92-6DA9E5C55CBD}" dt="2021-09-13T16:22:23.135" v="48" actId="20577"/>
          <ac:graphicFrameMkLst>
            <pc:docMk/>
            <pc:sldMk cId="301510321" sldId="708"/>
            <ac:graphicFrameMk id="6" creationId="{9C1D36D5-4403-4C64-ADB3-BA24CBA90228}"/>
          </ac:graphicFrameMkLst>
        </pc:graphicFrameChg>
      </pc:sldChg>
    </pc:docChg>
  </pc:docChgLst>
  <pc:docChgLst>
    <pc:chgData name="Zachary Northcutt" userId="S::zachary.northcutt@txsafetysolutions.com::aeb4bdcc-35e8-4bc6-8415-976af5d41576" providerId="AD" clId="Web-{DD28E110-DCCE-E242-DD8B-649EC5C1D84F}"/>
    <pc:docChg chg="addSld modSld sldOrd modSection">
      <pc:chgData name="Zachary Northcutt" userId="S::zachary.northcutt@txsafetysolutions.com::aeb4bdcc-35e8-4bc6-8415-976af5d41576" providerId="AD" clId="Web-{DD28E110-DCCE-E242-DD8B-649EC5C1D84F}" dt="2021-07-15T00:06:31.640" v="73" actId="20577"/>
      <pc:docMkLst>
        <pc:docMk/>
      </pc:docMkLst>
      <pc:sldChg chg="modSp">
        <pc:chgData name="Zachary Northcutt" userId="S::zachary.northcutt@txsafetysolutions.com::aeb4bdcc-35e8-4bc6-8415-976af5d41576" providerId="AD" clId="Web-{DD28E110-DCCE-E242-DD8B-649EC5C1D84F}" dt="2021-07-14T23:52:46.585" v="29" actId="20577"/>
        <pc:sldMkLst>
          <pc:docMk/>
          <pc:sldMk cId="1730135243" sldId="339"/>
        </pc:sldMkLst>
        <pc:spChg chg="mod">
          <ac:chgData name="Zachary Northcutt" userId="S::zachary.northcutt@txsafetysolutions.com::aeb4bdcc-35e8-4bc6-8415-976af5d41576" providerId="AD" clId="Web-{DD28E110-DCCE-E242-DD8B-649EC5C1D84F}" dt="2021-07-14T23:52:46.585" v="29" actId="20577"/>
          <ac:spMkLst>
            <pc:docMk/>
            <pc:sldMk cId="1730135243" sldId="339"/>
            <ac:spMk id="2" creationId="{00000000-0000-0000-0000-000000000000}"/>
          </ac:spMkLst>
        </pc:spChg>
      </pc:sldChg>
      <pc:sldChg chg="modSp">
        <pc:chgData name="Zachary Northcutt" userId="S::zachary.northcutt@txsafetysolutions.com::aeb4bdcc-35e8-4bc6-8415-976af5d41576" providerId="AD" clId="Web-{DD28E110-DCCE-E242-DD8B-649EC5C1D84F}" dt="2021-07-15T00:06:31.640" v="73" actId="20577"/>
        <pc:sldMkLst>
          <pc:docMk/>
          <pc:sldMk cId="1282157078" sldId="695"/>
        </pc:sldMkLst>
        <pc:spChg chg="mod">
          <ac:chgData name="Zachary Northcutt" userId="S::zachary.northcutt@txsafetysolutions.com::aeb4bdcc-35e8-4bc6-8415-976af5d41576" providerId="AD" clId="Web-{DD28E110-DCCE-E242-DD8B-649EC5C1D84F}" dt="2021-07-15T00:05:27.155" v="55" actId="1076"/>
          <ac:spMkLst>
            <pc:docMk/>
            <pc:sldMk cId="1282157078" sldId="695"/>
            <ac:spMk id="5" creationId="{AA5BDDC6-7845-4494-A736-B2F69E966C65}"/>
          </ac:spMkLst>
        </pc:spChg>
        <pc:spChg chg="mod">
          <ac:chgData name="Zachary Northcutt" userId="S::zachary.northcutt@txsafetysolutions.com::aeb4bdcc-35e8-4bc6-8415-976af5d41576" providerId="AD" clId="Web-{DD28E110-DCCE-E242-DD8B-649EC5C1D84F}" dt="2021-07-15T00:06:31.640" v="73" actId="20577"/>
          <ac:spMkLst>
            <pc:docMk/>
            <pc:sldMk cId="1282157078" sldId="695"/>
            <ac:spMk id="6" creationId="{AE3BD729-7A3F-4D72-9A73-65EAD9142629}"/>
          </ac:spMkLst>
        </pc:spChg>
      </pc:sldChg>
      <pc:sldChg chg="addSp modSp">
        <pc:chgData name="Zachary Northcutt" userId="S::zachary.northcutt@txsafetysolutions.com::aeb4bdcc-35e8-4bc6-8415-976af5d41576" providerId="AD" clId="Web-{DD28E110-DCCE-E242-DD8B-649EC5C1D84F}" dt="2021-07-15T00:01:30.793" v="54" actId="20577"/>
        <pc:sldMkLst>
          <pc:docMk/>
          <pc:sldMk cId="1253369541" sldId="704"/>
        </pc:sldMkLst>
        <pc:spChg chg="mod">
          <ac:chgData name="Zachary Northcutt" userId="S::zachary.northcutt@txsafetysolutions.com::aeb4bdcc-35e8-4bc6-8415-976af5d41576" providerId="AD" clId="Web-{DD28E110-DCCE-E242-DD8B-649EC5C1D84F}" dt="2021-07-15T00:01:30.793" v="54" actId="20577"/>
          <ac:spMkLst>
            <pc:docMk/>
            <pc:sldMk cId="1253369541" sldId="704"/>
            <ac:spMk id="3" creationId="{FB97842D-A103-4C22-9DE2-6D0358031303}"/>
          </ac:spMkLst>
        </pc:spChg>
        <pc:spChg chg="add mod">
          <ac:chgData name="Zachary Northcutt" userId="S::zachary.northcutt@txsafetysolutions.com::aeb4bdcc-35e8-4bc6-8415-976af5d41576" providerId="AD" clId="Web-{DD28E110-DCCE-E242-DD8B-649EC5C1D84F}" dt="2021-07-14T23:58:14.572" v="40"/>
          <ac:spMkLst>
            <pc:docMk/>
            <pc:sldMk cId="1253369541" sldId="704"/>
            <ac:spMk id="6" creationId="{4F50BC13-961A-45E2-A419-D239D5C8893A}"/>
          </ac:spMkLst>
        </pc:spChg>
        <pc:picChg chg="add mod">
          <ac:chgData name="Zachary Northcutt" userId="S::zachary.northcutt@txsafetysolutions.com::aeb4bdcc-35e8-4bc6-8415-976af5d41576" providerId="AD" clId="Web-{DD28E110-DCCE-E242-DD8B-649EC5C1D84F}" dt="2021-07-14T23:58:14.510" v="38"/>
          <ac:picMkLst>
            <pc:docMk/>
            <pc:sldMk cId="1253369541" sldId="704"/>
            <ac:picMk id="5" creationId="{74FBE31F-EF9D-4BED-9485-6AA2898E8D40}"/>
          </ac:picMkLst>
        </pc:picChg>
      </pc:sldChg>
      <pc:sldChg chg="modSp">
        <pc:chgData name="Zachary Northcutt" userId="S::zachary.northcutt@txsafetysolutions.com::aeb4bdcc-35e8-4bc6-8415-976af5d41576" providerId="AD" clId="Web-{DD28E110-DCCE-E242-DD8B-649EC5C1D84F}" dt="2021-07-14T23:57:15.962" v="36" actId="20577"/>
        <pc:sldMkLst>
          <pc:docMk/>
          <pc:sldMk cId="1258824091" sldId="706"/>
        </pc:sldMkLst>
        <pc:spChg chg="mod">
          <ac:chgData name="Zachary Northcutt" userId="S::zachary.northcutt@txsafetysolutions.com::aeb4bdcc-35e8-4bc6-8415-976af5d41576" providerId="AD" clId="Web-{DD28E110-DCCE-E242-DD8B-649EC5C1D84F}" dt="2021-07-14T23:57:15.962" v="36" actId="20577"/>
          <ac:spMkLst>
            <pc:docMk/>
            <pc:sldMk cId="1258824091" sldId="706"/>
            <ac:spMk id="3" creationId="{92853B19-FA32-4E32-B25C-D845C0B2B80C}"/>
          </ac:spMkLst>
        </pc:spChg>
      </pc:sldChg>
      <pc:sldChg chg="addSp delSp modSp">
        <pc:chgData name="Zachary Northcutt" userId="S::zachary.northcutt@txsafetysolutions.com::aeb4bdcc-35e8-4bc6-8415-976af5d41576" providerId="AD" clId="Web-{DD28E110-DCCE-E242-DD8B-649EC5C1D84F}" dt="2021-07-14T23:52:09.912" v="23" actId="1076"/>
        <pc:sldMkLst>
          <pc:docMk/>
          <pc:sldMk cId="1688219467" sldId="712"/>
        </pc:sldMkLst>
        <pc:spChg chg="del">
          <ac:chgData name="Zachary Northcutt" userId="S::zachary.northcutt@txsafetysolutions.com::aeb4bdcc-35e8-4bc6-8415-976af5d41576" providerId="AD" clId="Web-{DD28E110-DCCE-E242-DD8B-649EC5C1D84F}" dt="2021-07-14T23:48:28.660" v="15"/>
          <ac:spMkLst>
            <pc:docMk/>
            <pc:sldMk cId="1688219467" sldId="712"/>
            <ac:spMk id="2" creationId="{49BFAFCD-43DF-4EBF-8128-20D233D8F8FD}"/>
          </ac:spMkLst>
        </pc:spChg>
        <pc:picChg chg="add mod">
          <ac:chgData name="Zachary Northcutt" userId="S::zachary.northcutt@txsafetysolutions.com::aeb4bdcc-35e8-4bc6-8415-976af5d41576" providerId="AD" clId="Web-{DD28E110-DCCE-E242-DD8B-649EC5C1D84F}" dt="2021-07-14T23:52:09.912" v="23" actId="1076"/>
          <ac:picMkLst>
            <pc:docMk/>
            <pc:sldMk cId="1688219467" sldId="712"/>
            <ac:picMk id="5" creationId="{C87523AC-0073-48B4-AD04-C07C4ADD913F}"/>
          </ac:picMkLst>
        </pc:picChg>
        <pc:picChg chg="mod">
          <ac:chgData name="Zachary Northcutt" userId="S::zachary.northcutt@txsafetysolutions.com::aeb4bdcc-35e8-4bc6-8415-976af5d41576" providerId="AD" clId="Web-{DD28E110-DCCE-E242-DD8B-649EC5C1D84F}" dt="2021-07-14T23:48:33.629" v="17" actId="1076"/>
          <ac:picMkLst>
            <pc:docMk/>
            <pc:sldMk cId="1688219467" sldId="712"/>
            <ac:picMk id="6" creationId="{46705B73-4798-423B-A5A0-D3E6A7B9F785}"/>
          </ac:picMkLst>
        </pc:picChg>
      </pc:sldChg>
      <pc:sldChg chg="addSp delSp modSp new ord">
        <pc:chgData name="Zachary Northcutt" userId="S::zachary.northcutt@txsafetysolutions.com::aeb4bdcc-35e8-4bc6-8415-976af5d41576" providerId="AD" clId="Web-{DD28E110-DCCE-E242-DD8B-649EC5C1D84F}" dt="2021-07-14T23:40:11.889" v="9" actId="14100"/>
        <pc:sldMkLst>
          <pc:docMk/>
          <pc:sldMk cId="1383106604" sldId="713"/>
        </pc:sldMkLst>
        <pc:spChg chg="del">
          <ac:chgData name="Zachary Northcutt" userId="S::zachary.northcutt@txsafetysolutions.com::aeb4bdcc-35e8-4bc6-8415-976af5d41576" providerId="AD" clId="Web-{DD28E110-DCCE-E242-DD8B-649EC5C1D84F}" dt="2021-07-14T23:39:41.983" v="5"/>
          <ac:spMkLst>
            <pc:docMk/>
            <pc:sldMk cId="1383106604" sldId="713"/>
            <ac:spMk id="2" creationId="{466F7747-43B7-4682-BD8D-111037B29032}"/>
          </ac:spMkLst>
        </pc:spChg>
        <pc:spChg chg="del">
          <ac:chgData name="Zachary Northcutt" userId="S::zachary.northcutt@txsafetysolutions.com::aeb4bdcc-35e8-4bc6-8415-976af5d41576" providerId="AD" clId="Web-{DD28E110-DCCE-E242-DD8B-649EC5C1D84F}" dt="2021-07-14T23:39:19.483" v="2"/>
          <ac:spMkLst>
            <pc:docMk/>
            <pc:sldMk cId="1383106604" sldId="713"/>
            <ac:spMk id="3" creationId="{83342179-3186-41B9-80A8-DB066A0BF00A}"/>
          </ac:spMkLst>
        </pc:spChg>
        <pc:picChg chg="add mod ord">
          <ac:chgData name="Zachary Northcutt" userId="S::zachary.northcutt@txsafetysolutions.com::aeb4bdcc-35e8-4bc6-8415-976af5d41576" providerId="AD" clId="Web-{DD28E110-DCCE-E242-DD8B-649EC5C1D84F}" dt="2021-07-14T23:40:11.889" v="9" actId="14100"/>
          <ac:picMkLst>
            <pc:docMk/>
            <pc:sldMk cId="1383106604" sldId="713"/>
            <ac:picMk id="5" creationId="{870B8481-4E0F-431E-8013-B46EA45E3282}"/>
          </ac:picMkLst>
        </pc:picChg>
      </pc:sldChg>
    </pc:docChg>
  </pc:docChgLst>
  <pc:docChgLst>
    <pc:chgData name="Zachary Northcutt" userId="aeb4bdcc-35e8-4bc6-8415-976af5d41576" providerId="ADAL" clId="{0A8319DE-1364-49AA-A730-521205F7F938}"/>
    <pc:docChg chg="custSel addSld delSld modSld sldOrd modSection">
      <pc:chgData name="Zachary Northcutt" userId="aeb4bdcc-35e8-4bc6-8415-976af5d41576" providerId="ADAL" clId="{0A8319DE-1364-49AA-A730-521205F7F938}" dt="2021-11-12T14:07:43.286" v="1556"/>
      <pc:docMkLst>
        <pc:docMk/>
      </pc:docMkLst>
      <pc:sldChg chg="modSp mod ord">
        <pc:chgData name="Zachary Northcutt" userId="aeb4bdcc-35e8-4bc6-8415-976af5d41576" providerId="ADAL" clId="{0A8319DE-1364-49AA-A730-521205F7F938}" dt="2021-11-12T14:07:43.286" v="1556"/>
        <pc:sldMkLst>
          <pc:docMk/>
          <pc:sldMk cId="720237630" sldId="262"/>
        </pc:sldMkLst>
        <pc:spChg chg="mod">
          <ac:chgData name="Zachary Northcutt" userId="aeb4bdcc-35e8-4bc6-8415-976af5d41576" providerId="ADAL" clId="{0A8319DE-1364-49AA-A730-521205F7F938}" dt="2021-11-12T14:02:23.108" v="1509" actId="27636"/>
          <ac:spMkLst>
            <pc:docMk/>
            <pc:sldMk cId="720237630" sldId="262"/>
            <ac:spMk id="2" creationId="{C180C445-862D-486D-B296-E2883BF44CE7}"/>
          </ac:spMkLst>
        </pc:spChg>
      </pc:sldChg>
      <pc:sldChg chg="modSp mod">
        <pc:chgData name="Zachary Northcutt" userId="aeb4bdcc-35e8-4bc6-8415-976af5d41576" providerId="ADAL" clId="{0A8319DE-1364-49AA-A730-521205F7F938}" dt="2021-11-12T14:00:34.803" v="1401" actId="20577"/>
        <pc:sldMkLst>
          <pc:docMk/>
          <pc:sldMk cId="1730135243" sldId="339"/>
        </pc:sldMkLst>
        <pc:spChg chg="mod">
          <ac:chgData name="Zachary Northcutt" userId="aeb4bdcc-35e8-4bc6-8415-976af5d41576" providerId="ADAL" clId="{0A8319DE-1364-49AA-A730-521205F7F938}" dt="2021-11-12T14:00:34.803" v="1401" actId="20577"/>
          <ac:spMkLst>
            <pc:docMk/>
            <pc:sldMk cId="1730135243" sldId="339"/>
            <ac:spMk id="2" creationId="{00000000-0000-0000-0000-000000000000}"/>
          </ac:spMkLst>
        </pc:spChg>
      </pc:sldChg>
      <pc:sldChg chg="modSp mod">
        <pc:chgData name="Zachary Northcutt" userId="aeb4bdcc-35e8-4bc6-8415-976af5d41576" providerId="ADAL" clId="{0A8319DE-1364-49AA-A730-521205F7F938}" dt="2021-09-16T16:34:11.692" v="282" actId="20577"/>
        <pc:sldMkLst>
          <pc:docMk/>
          <pc:sldMk cId="195554197" sldId="340"/>
        </pc:sldMkLst>
        <pc:spChg chg="mod">
          <ac:chgData name="Zachary Northcutt" userId="aeb4bdcc-35e8-4bc6-8415-976af5d41576" providerId="ADAL" clId="{0A8319DE-1364-49AA-A730-521205F7F938}" dt="2021-09-16T16:34:11.692" v="282" actId="20577"/>
          <ac:spMkLst>
            <pc:docMk/>
            <pc:sldMk cId="195554197" sldId="340"/>
            <ac:spMk id="3" creationId="{00000000-0000-0000-0000-000000000000}"/>
          </ac:spMkLst>
        </pc:spChg>
      </pc:sldChg>
      <pc:sldChg chg="modSp mod">
        <pc:chgData name="Zachary Northcutt" userId="aeb4bdcc-35e8-4bc6-8415-976af5d41576" providerId="ADAL" clId="{0A8319DE-1364-49AA-A730-521205F7F938}" dt="2021-09-10T14:04:18.633" v="214" actId="20577"/>
        <pc:sldMkLst>
          <pc:docMk/>
          <pc:sldMk cId="974491372" sldId="356"/>
        </pc:sldMkLst>
        <pc:spChg chg="mod">
          <ac:chgData name="Zachary Northcutt" userId="aeb4bdcc-35e8-4bc6-8415-976af5d41576" providerId="ADAL" clId="{0A8319DE-1364-49AA-A730-521205F7F938}" dt="2021-09-10T14:04:18.633" v="214" actId="20577"/>
          <ac:spMkLst>
            <pc:docMk/>
            <pc:sldMk cId="974491372" sldId="356"/>
            <ac:spMk id="7" creationId="{00000000-0000-0000-0000-000000000000}"/>
          </ac:spMkLst>
        </pc:spChg>
      </pc:sldChg>
      <pc:sldChg chg="modSp mod">
        <pc:chgData name="Zachary Northcutt" userId="aeb4bdcc-35e8-4bc6-8415-976af5d41576" providerId="ADAL" clId="{0A8319DE-1364-49AA-A730-521205F7F938}" dt="2021-11-12T14:01:41.117" v="1508" actId="20577"/>
        <pc:sldMkLst>
          <pc:docMk/>
          <pc:sldMk cId="2880671528" sldId="360"/>
        </pc:sldMkLst>
        <pc:graphicFrameChg chg="mod modGraphic">
          <ac:chgData name="Zachary Northcutt" userId="aeb4bdcc-35e8-4bc6-8415-976af5d41576" providerId="ADAL" clId="{0A8319DE-1364-49AA-A730-521205F7F938}" dt="2021-11-12T14:01:41.117" v="1508" actId="20577"/>
          <ac:graphicFrameMkLst>
            <pc:docMk/>
            <pc:sldMk cId="2880671528" sldId="360"/>
            <ac:graphicFrameMk id="3" creationId="{1B258873-32B8-4FAC-9DAA-BBB09D6C3D44}"/>
          </ac:graphicFrameMkLst>
        </pc:graphicFrameChg>
      </pc:sldChg>
      <pc:sldChg chg="modSp mod">
        <pc:chgData name="Zachary Northcutt" userId="aeb4bdcc-35e8-4bc6-8415-976af5d41576" providerId="ADAL" clId="{0A8319DE-1364-49AA-A730-521205F7F938}" dt="2021-08-23T15:42:37.049" v="32" actId="6549"/>
        <pc:sldMkLst>
          <pc:docMk/>
          <pc:sldMk cId="260378527" sldId="502"/>
        </pc:sldMkLst>
        <pc:graphicFrameChg chg="modGraphic">
          <ac:chgData name="Zachary Northcutt" userId="aeb4bdcc-35e8-4bc6-8415-976af5d41576" providerId="ADAL" clId="{0A8319DE-1364-49AA-A730-521205F7F938}" dt="2021-08-23T15:42:37.049" v="32" actId="6549"/>
          <ac:graphicFrameMkLst>
            <pc:docMk/>
            <pc:sldMk cId="260378527" sldId="502"/>
            <ac:graphicFrameMk id="3" creationId="{D27D12EE-53A7-4AE1-9CDD-751B928EFD1A}"/>
          </ac:graphicFrameMkLst>
        </pc:graphicFrameChg>
      </pc:sldChg>
      <pc:sldChg chg="addSp delSp modSp mod">
        <pc:chgData name="Zachary Northcutt" userId="aeb4bdcc-35e8-4bc6-8415-976af5d41576" providerId="ADAL" clId="{0A8319DE-1364-49AA-A730-521205F7F938}" dt="2021-10-18T14:55:10.247" v="1380" actId="478"/>
        <pc:sldMkLst>
          <pc:docMk/>
          <pc:sldMk cId="3210334180" sldId="702"/>
        </pc:sldMkLst>
        <pc:picChg chg="mod">
          <ac:chgData name="Zachary Northcutt" userId="aeb4bdcc-35e8-4bc6-8415-976af5d41576" providerId="ADAL" clId="{0A8319DE-1364-49AA-A730-521205F7F938}" dt="2021-09-10T13:26:53.044" v="122" actId="1076"/>
          <ac:picMkLst>
            <pc:docMk/>
            <pc:sldMk cId="3210334180" sldId="702"/>
            <ac:picMk id="3" creationId="{B043AA95-B6AF-400A-B90E-611AFBFCFFFC}"/>
          </ac:picMkLst>
        </pc:picChg>
        <pc:picChg chg="add del mod">
          <ac:chgData name="Zachary Northcutt" userId="aeb4bdcc-35e8-4bc6-8415-976af5d41576" providerId="ADAL" clId="{0A8319DE-1364-49AA-A730-521205F7F938}" dt="2021-10-18T14:55:10.247" v="1380" actId="478"/>
          <ac:picMkLst>
            <pc:docMk/>
            <pc:sldMk cId="3210334180" sldId="702"/>
            <ac:picMk id="10" creationId="{864E1FB9-21B4-4482-9FC8-FAA7EE9E3DA3}"/>
          </ac:picMkLst>
        </pc:picChg>
      </pc:sldChg>
      <pc:sldChg chg="modSp mod">
        <pc:chgData name="Zachary Northcutt" userId="aeb4bdcc-35e8-4bc6-8415-976af5d41576" providerId="ADAL" clId="{0A8319DE-1364-49AA-A730-521205F7F938}" dt="2021-11-12T14:06:47.210" v="1551" actId="20577"/>
        <pc:sldMkLst>
          <pc:docMk/>
          <pc:sldMk cId="1253369541" sldId="704"/>
        </pc:sldMkLst>
        <pc:spChg chg="mod">
          <ac:chgData name="Zachary Northcutt" userId="aeb4bdcc-35e8-4bc6-8415-976af5d41576" providerId="ADAL" clId="{0A8319DE-1364-49AA-A730-521205F7F938}" dt="2021-11-12T14:06:47.210" v="1551" actId="20577"/>
          <ac:spMkLst>
            <pc:docMk/>
            <pc:sldMk cId="1253369541" sldId="704"/>
            <ac:spMk id="3" creationId="{FB97842D-A103-4C22-9DE2-6D0358031303}"/>
          </ac:spMkLst>
        </pc:spChg>
        <pc:picChg chg="mod">
          <ac:chgData name="Zachary Northcutt" userId="aeb4bdcc-35e8-4bc6-8415-976af5d41576" providerId="ADAL" clId="{0A8319DE-1364-49AA-A730-521205F7F938}" dt="2021-09-10T13:32:37.229" v="169" actId="1076"/>
          <ac:picMkLst>
            <pc:docMk/>
            <pc:sldMk cId="1253369541" sldId="704"/>
            <ac:picMk id="5" creationId="{74FBE31F-EF9D-4BED-9485-6AA2898E8D40}"/>
          </ac:picMkLst>
        </pc:picChg>
      </pc:sldChg>
      <pc:sldChg chg="addSp delSp modSp mod">
        <pc:chgData name="Zachary Northcutt" userId="aeb4bdcc-35e8-4bc6-8415-976af5d41576" providerId="ADAL" clId="{0A8319DE-1364-49AA-A730-521205F7F938}" dt="2021-11-12T14:06:29.727" v="1533" actId="20577"/>
        <pc:sldMkLst>
          <pc:docMk/>
          <pc:sldMk cId="1258824091" sldId="706"/>
        </pc:sldMkLst>
        <pc:spChg chg="mod">
          <ac:chgData name="Zachary Northcutt" userId="aeb4bdcc-35e8-4bc6-8415-976af5d41576" providerId="ADAL" clId="{0A8319DE-1364-49AA-A730-521205F7F938}" dt="2021-11-12T14:06:29.727" v="1533" actId="20577"/>
          <ac:spMkLst>
            <pc:docMk/>
            <pc:sldMk cId="1258824091" sldId="706"/>
            <ac:spMk id="3" creationId="{92853B19-FA32-4E32-B25C-D845C0B2B80C}"/>
          </ac:spMkLst>
        </pc:spChg>
        <pc:picChg chg="add del mod">
          <ac:chgData name="Zachary Northcutt" userId="aeb4bdcc-35e8-4bc6-8415-976af5d41576" providerId="ADAL" clId="{0A8319DE-1364-49AA-A730-521205F7F938}" dt="2021-09-16T16:30:49.503" v="221" actId="478"/>
          <ac:picMkLst>
            <pc:docMk/>
            <pc:sldMk cId="1258824091" sldId="706"/>
            <ac:picMk id="5" creationId="{D1161389-EF91-4CFA-B0A8-2309C4305F38}"/>
          </ac:picMkLst>
        </pc:picChg>
        <pc:picChg chg="add del mod">
          <ac:chgData name="Zachary Northcutt" userId="aeb4bdcc-35e8-4bc6-8415-976af5d41576" providerId="ADAL" clId="{0A8319DE-1364-49AA-A730-521205F7F938}" dt="2021-09-16T16:31:54.684" v="226" actId="21"/>
          <ac:picMkLst>
            <pc:docMk/>
            <pc:sldMk cId="1258824091" sldId="706"/>
            <ac:picMk id="6" creationId="{B13A06A3-9282-4FA1-8512-DCF9857F52C1}"/>
          </ac:picMkLst>
        </pc:picChg>
      </pc:sldChg>
      <pc:sldChg chg="addSp delSp modSp mod">
        <pc:chgData name="Zachary Northcutt" userId="aeb4bdcc-35e8-4bc6-8415-976af5d41576" providerId="ADAL" clId="{0A8319DE-1364-49AA-A730-521205F7F938}" dt="2021-11-12T14:03:47.774" v="1512" actId="1076"/>
        <pc:sldMkLst>
          <pc:docMk/>
          <pc:sldMk cId="3713229419" sldId="707"/>
        </pc:sldMkLst>
        <pc:picChg chg="add del mod">
          <ac:chgData name="Zachary Northcutt" userId="aeb4bdcc-35e8-4bc6-8415-976af5d41576" providerId="ADAL" clId="{0A8319DE-1364-49AA-A730-521205F7F938}" dt="2021-10-06T20:05:35.930" v="485" actId="478"/>
          <ac:picMkLst>
            <pc:docMk/>
            <pc:sldMk cId="3713229419" sldId="707"/>
            <ac:picMk id="5" creationId="{DEE2AFDB-5035-4C56-ACA3-E8C16FC22688}"/>
          </ac:picMkLst>
        </pc:picChg>
        <pc:picChg chg="del">
          <ac:chgData name="Zachary Northcutt" userId="aeb4bdcc-35e8-4bc6-8415-976af5d41576" providerId="ADAL" clId="{0A8319DE-1364-49AA-A730-521205F7F938}" dt="2021-09-10T13:29:45.251" v="140" actId="478"/>
          <ac:picMkLst>
            <pc:docMk/>
            <pc:sldMk cId="3713229419" sldId="707"/>
            <ac:picMk id="6" creationId="{5C226A3B-1E02-4655-A329-04CF11CA6E83}"/>
          </ac:picMkLst>
        </pc:picChg>
        <pc:picChg chg="add del mod">
          <ac:chgData name="Zachary Northcutt" userId="aeb4bdcc-35e8-4bc6-8415-976af5d41576" providerId="ADAL" clId="{0A8319DE-1364-49AA-A730-521205F7F938}" dt="2021-11-12T14:03:20.752" v="1510" actId="478"/>
          <ac:picMkLst>
            <pc:docMk/>
            <pc:sldMk cId="3713229419" sldId="707"/>
            <ac:picMk id="6" creationId="{5C32925A-B465-4C62-827A-CE56A781A9A9}"/>
          </ac:picMkLst>
        </pc:picChg>
        <pc:picChg chg="add mod">
          <ac:chgData name="Zachary Northcutt" userId="aeb4bdcc-35e8-4bc6-8415-976af5d41576" providerId="ADAL" clId="{0A8319DE-1364-49AA-A730-521205F7F938}" dt="2021-11-12T14:03:47.774" v="1512" actId="1076"/>
          <ac:picMkLst>
            <pc:docMk/>
            <pc:sldMk cId="3713229419" sldId="707"/>
            <ac:picMk id="7" creationId="{13A0CFEA-F001-41EA-87C9-77F6BCD73EDC}"/>
          </ac:picMkLst>
        </pc:picChg>
      </pc:sldChg>
      <pc:sldChg chg="modSp mod">
        <pc:chgData name="Zachary Northcutt" userId="aeb4bdcc-35e8-4bc6-8415-976af5d41576" providerId="ADAL" clId="{0A8319DE-1364-49AA-A730-521205F7F938}" dt="2021-11-12T14:06:08.183" v="1531" actId="27636"/>
        <pc:sldMkLst>
          <pc:docMk/>
          <pc:sldMk cId="4012375371" sldId="711"/>
        </pc:sldMkLst>
        <pc:spChg chg="mod">
          <ac:chgData name="Zachary Northcutt" userId="aeb4bdcc-35e8-4bc6-8415-976af5d41576" providerId="ADAL" clId="{0A8319DE-1364-49AA-A730-521205F7F938}" dt="2021-11-12T14:06:08.183" v="1531" actId="27636"/>
          <ac:spMkLst>
            <pc:docMk/>
            <pc:sldMk cId="4012375371" sldId="711"/>
            <ac:spMk id="3" creationId="{F61EAF53-AC7A-4064-8E46-601B4F1C9833}"/>
          </ac:spMkLst>
        </pc:spChg>
        <pc:spChg chg="mod">
          <ac:chgData name="Zachary Northcutt" userId="aeb4bdcc-35e8-4bc6-8415-976af5d41576" providerId="ADAL" clId="{0A8319DE-1364-49AA-A730-521205F7F938}" dt="2021-11-12T14:06:08.183" v="1530" actId="27636"/>
          <ac:spMkLst>
            <pc:docMk/>
            <pc:sldMk cId="4012375371" sldId="711"/>
            <ac:spMk id="5" creationId="{7D0D296D-1772-4106-ACE8-3E5B55CC3EE4}"/>
          </ac:spMkLst>
        </pc:spChg>
      </pc:sldChg>
      <pc:sldChg chg="delSp del mod">
        <pc:chgData name="Zachary Northcutt" userId="aeb4bdcc-35e8-4bc6-8415-976af5d41576" providerId="ADAL" clId="{0A8319DE-1364-49AA-A730-521205F7F938}" dt="2021-09-10T13:33:42.465" v="212" actId="2696"/>
        <pc:sldMkLst>
          <pc:docMk/>
          <pc:sldMk cId="1688219467" sldId="712"/>
        </pc:sldMkLst>
        <pc:picChg chg="del">
          <ac:chgData name="Zachary Northcutt" userId="aeb4bdcc-35e8-4bc6-8415-976af5d41576" providerId="ADAL" clId="{0A8319DE-1364-49AA-A730-521205F7F938}" dt="2021-08-23T15:45:43.328" v="118" actId="478"/>
          <ac:picMkLst>
            <pc:docMk/>
            <pc:sldMk cId="1688219467" sldId="712"/>
            <ac:picMk id="5" creationId="{C87523AC-0073-48B4-AD04-C07C4ADD913F}"/>
          </ac:picMkLst>
        </pc:picChg>
      </pc:sldChg>
      <pc:sldChg chg="addSp delSp modSp new del mod ord chgLayout">
        <pc:chgData name="Zachary Northcutt" userId="aeb4bdcc-35e8-4bc6-8415-976af5d41576" providerId="ADAL" clId="{0A8319DE-1364-49AA-A730-521205F7F938}" dt="2021-11-12T14:06:18.742" v="1532" actId="2696"/>
        <pc:sldMkLst>
          <pc:docMk/>
          <pc:sldMk cId="582486607" sldId="714"/>
        </pc:sldMkLst>
        <pc:spChg chg="mod ord">
          <ac:chgData name="Zachary Northcutt" userId="aeb4bdcc-35e8-4bc6-8415-976af5d41576" providerId="ADAL" clId="{0A8319DE-1364-49AA-A730-521205F7F938}" dt="2021-10-12T16:33:40.264" v="1029" actId="5793"/>
          <ac:spMkLst>
            <pc:docMk/>
            <pc:sldMk cId="582486607" sldId="714"/>
            <ac:spMk id="2" creationId="{508E69D6-C99A-4659-B205-AADC92ABC84B}"/>
          </ac:spMkLst>
        </pc:spChg>
        <pc:spChg chg="del">
          <ac:chgData name="Zachary Northcutt" userId="aeb4bdcc-35e8-4bc6-8415-976af5d41576" providerId="ADAL" clId="{0A8319DE-1364-49AA-A730-521205F7F938}" dt="2021-09-16T16:32:32.120" v="252" actId="478"/>
          <ac:spMkLst>
            <pc:docMk/>
            <pc:sldMk cId="582486607" sldId="714"/>
            <ac:spMk id="3" creationId="{0098C5C1-F93A-430C-AAD2-0C7AA22A0502}"/>
          </ac:spMkLst>
        </pc:spChg>
        <pc:spChg chg="add del mod ord">
          <ac:chgData name="Zachary Northcutt" userId="aeb4bdcc-35e8-4bc6-8415-976af5d41576" providerId="ADAL" clId="{0A8319DE-1364-49AA-A730-521205F7F938}" dt="2021-10-12T16:29:09.652" v="801"/>
          <ac:spMkLst>
            <pc:docMk/>
            <pc:sldMk cId="582486607" sldId="714"/>
            <ac:spMk id="3" creationId="{280DEC88-52E6-4125-BB2B-F43E4AC4FCAF}"/>
          </ac:spMkLst>
        </pc:spChg>
        <pc:spChg chg="mod ord">
          <ac:chgData name="Zachary Northcutt" userId="aeb4bdcc-35e8-4bc6-8415-976af5d41576" providerId="ADAL" clId="{0A8319DE-1364-49AA-A730-521205F7F938}" dt="2021-10-12T16:28:54.647" v="800" actId="700"/>
          <ac:spMkLst>
            <pc:docMk/>
            <pc:sldMk cId="582486607" sldId="714"/>
            <ac:spMk id="4" creationId="{FCBBD66E-29A5-4A15-8C68-17AF2637DE8A}"/>
          </ac:spMkLst>
        </pc:spChg>
        <pc:spChg chg="add del mod">
          <ac:chgData name="Zachary Northcutt" userId="aeb4bdcc-35e8-4bc6-8415-976af5d41576" providerId="ADAL" clId="{0A8319DE-1364-49AA-A730-521205F7F938}" dt="2021-10-12T16:32:48.365" v="992" actId="478"/>
          <ac:spMkLst>
            <pc:docMk/>
            <pc:sldMk cId="582486607" sldId="714"/>
            <ac:spMk id="10" creationId="{5F1A0D2F-FE78-403D-BED7-357AF92443C2}"/>
          </ac:spMkLst>
        </pc:spChg>
        <pc:spChg chg="add mod">
          <ac:chgData name="Zachary Northcutt" userId="aeb4bdcc-35e8-4bc6-8415-976af5d41576" providerId="ADAL" clId="{0A8319DE-1364-49AA-A730-521205F7F938}" dt="2021-10-12T16:33:55.756" v="1040" actId="14"/>
          <ac:spMkLst>
            <pc:docMk/>
            <pc:sldMk cId="582486607" sldId="714"/>
            <ac:spMk id="12" creationId="{33063D70-B11F-4D16-BB0D-5B2271611840}"/>
          </ac:spMkLst>
        </pc:spChg>
        <pc:spChg chg="add del mod">
          <ac:chgData name="Zachary Northcutt" userId="aeb4bdcc-35e8-4bc6-8415-976af5d41576" providerId="ADAL" clId="{0A8319DE-1364-49AA-A730-521205F7F938}" dt="2021-10-12T16:33:24.123" v="995" actId="478"/>
          <ac:spMkLst>
            <pc:docMk/>
            <pc:sldMk cId="582486607" sldId="714"/>
            <ac:spMk id="15" creationId="{2C4D37F0-79E7-4E2B-A0C3-EF5E2906C266}"/>
          </ac:spMkLst>
        </pc:spChg>
        <pc:graphicFrameChg chg="add del mod">
          <ac:chgData name="Zachary Northcutt" userId="aeb4bdcc-35e8-4bc6-8415-976af5d41576" providerId="ADAL" clId="{0A8319DE-1364-49AA-A730-521205F7F938}" dt="2021-10-12T16:31:42.594" v="973" actId="478"/>
          <ac:graphicFrameMkLst>
            <pc:docMk/>
            <pc:sldMk cId="582486607" sldId="714"/>
            <ac:graphicFrameMk id="8" creationId="{517049FB-B9AE-42A5-9D64-20D7F1CE94A8}"/>
          </ac:graphicFrameMkLst>
        </pc:graphicFrameChg>
        <pc:graphicFrameChg chg="add del mod modGraphic">
          <ac:chgData name="Zachary Northcutt" userId="aeb4bdcc-35e8-4bc6-8415-976af5d41576" providerId="ADAL" clId="{0A8319DE-1364-49AA-A730-521205F7F938}" dt="2021-10-12T16:31:50.968" v="975" actId="478"/>
          <ac:graphicFrameMkLst>
            <pc:docMk/>
            <pc:sldMk cId="582486607" sldId="714"/>
            <ac:graphicFrameMk id="9" creationId="{56C35540-A2D8-4877-80DC-27C88B32215A}"/>
          </ac:graphicFrameMkLst>
        </pc:graphicFrameChg>
        <pc:picChg chg="add del mod">
          <ac:chgData name="Zachary Northcutt" userId="aeb4bdcc-35e8-4bc6-8415-976af5d41576" providerId="ADAL" clId="{0A8319DE-1364-49AA-A730-521205F7F938}" dt="2021-10-12T16:28:12.988" v="798" actId="478"/>
          <ac:picMkLst>
            <pc:docMk/>
            <pc:sldMk cId="582486607" sldId="714"/>
            <ac:picMk id="5" creationId="{54FA6106-E58B-4971-8C52-134EC8F03EAC}"/>
          </ac:picMkLst>
        </pc:picChg>
        <pc:picChg chg="add del mod">
          <ac:chgData name="Zachary Northcutt" userId="aeb4bdcc-35e8-4bc6-8415-976af5d41576" providerId="ADAL" clId="{0A8319DE-1364-49AA-A730-521205F7F938}" dt="2021-10-12T16:28:12.336" v="797" actId="478"/>
          <ac:picMkLst>
            <pc:docMk/>
            <pc:sldMk cId="582486607" sldId="714"/>
            <ac:picMk id="6" creationId="{86BFE8B3-D9FE-4775-90FE-1B3B3D550366}"/>
          </ac:picMkLst>
        </pc:picChg>
        <pc:picChg chg="add del mod">
          <ac:chgData name="Zachary Northcutt" userId="aeb4bdcc-35e8-4bc6-8415-976af5d41576" providerId="ADAL" clId="{0A8319DE-1364-49AA-A730-521205F7F938}" dt="2021-10-12T16:28:14.342" v="799" actId="478"/>
          <ac:picMkLst>
            <pc:docMk/>
            <pc:sldMk cId="582486607" sldId="714"/>
            <ac:picMk id="7" creationId="{CFB38BCC-8225-4BC6-92F7-738AF98F4F6A}"/>
          </ac:picMkLst>
        </pc:picChg>
        <pc:picChg chg="add mod">
          <ac:chgData name="Zachary Northcutt" userId="aeb4bdcc-35e8-4bc6-8415-976af5d41576" providerId="ADAL" clId="{0A8319DE-1364-49AA-A730-521205F7F938}" dt="2021-10-12T16:33:44.577" v="1030" actId="1076"/>
          <ac:picMkLst>
            <pc:docMk/>
            <pc:sldMk cId="582486607" sldId="714"/>
            <ac:picMk id="14" creationId="{381B4ECC-789A-4A51-B1CC-D96D34E675E3}"/>
          </ac:picMkLst>
        </pc:picChg>
      </pc:sldChg>
      <pc:sldChg chg="addSp delSp modSp new mod">
        <pc:chgData name="Zachary Northcutt" userId="aeb4bdcc-35e8-4bc6-8415-976af5d41576" providerId="ADAL" clId="{0A8319DE-1364-49AA-A730-521205F7F938}" dt="2021-11-12T14:03:55.774" v="1528" actId="20577"/>
        <pc:sldMkLst>
          <pc:docMk/>
          <pc:sldMk cId="957907333" sldId="715"/>
        </pc:sldMkLst>
        <pc:spChg chg="mod">
          <ac:chgData name="Zachary Northcutt" userId="aeb4bdcc-35e8-4bc6-8415-976af5d41576" providerId="ADAL" clId="{0A8319DE-1364-49AA-A730-521205F7F938}" dt="2021-11-12T14:03:55.774" v="1528" actId="20577"/>
          <ac:spMkLst>
            <pc:docMk/>
            <pc:sldMk cId="957907333" sldId="715"/>
            <ac:spMk id="2" creationId="{887C0A3B-6574-4BE2-B0C9-BB9462CF3E21}"/>
          </ac:spMkLst>
        </pc:spChg>
        <pc:spChg chg="del">
          <ac:chgData name="Zachary Northcutt" userId="aeb4bdcc-35e8-4bc6-8415-976af5d41576" providerId="ADAL" clId="{0A8319DE-1364-49AA-A730-521205F7F938}" dt="2021-09-16T16:40:52.171" v="316" actId="22"/>
          <ac:spMkLst>
            <pc:docMk/>
            <pc:sldMk cId="957907333" sldId="715"/>
            <ac:spMk id="3" creationId="{2724DD7E-B6D3-4E99-83A1-1940AE794825}"/>
          </ac:spMkLst>
        </pc:spChg>
        <pc:spChg chg="add del mod">
          <ac:chgData name="Zachary Northcutt" userId="aeb4bdcc-35e8-4bc6-8415-976af5d41576" providerId="ADAL" clId="{0A8319DE-1364-49AA-A730-521205F7F938}" dt="2021-10-06T20:34:44.911" v="772" actId="478"/>
          <ac:spMkLst>
            <pc:docMk/>
            <pc:sldMk cId="957907333" sldId="715"/>
            <ac:spMk id="5" creationId="{E0630C6A-0CCE-49C6-8FCC-8947C1052748}"/>
          </ac:spMkLst>
        </pc:spChg>
        <pc:picChg chg="add del mod ord">
          <ac:chgData name="Zachary Northcutt" userId="aeb4bdcc-35e8-4bc6-8415-976af5d41576" providerId="ADAL" clId="{0A8319DE-1364-49AA-A730-521205F7F938}" dt="2021-10-06T20:06:46.272" v="503" actId="478"/>
          <ac:picMkLst>
            <pc:docMk/>
            <pc:sldMk cId="957907333" sldId="715"/>
            <ac:picMk id="6" creationId="{327D7E8A-A48D-41C1-8FC5-12171D3367BE}"/>
          </ac:picMkLst>
        </pc:picChg>
        <pc:picChg chg="add del mod">
          <ac:chgData name="Zachary Northcutt" userId="aeb4bdcc-35e8-4bc6-8415-976af5d41576" providerId="ADAL" clId="{0A8319DE-1364-49AA-A730-521205F7F938}" dt="2021-10-06T20:34:54.083" v="774" actId="478"/>
          <ac:picMkLst>
            <pc:docMk/>
            <pc:sldMk cId="957907333" sldId="715"/>
            <ac:picMk id="8" creationId="{425FCB2C-ACA9-498D-9BBB-E78A7BBF5D8E}"/>
          </ac:picMkLst>
        </pc:picChg>
      </pc:sldChg>
      <pc:sldChg chg="addSp delSp modSp new mod">
        <pc:chgData name="Zachary Northcutt" userId="aeb4bdcc-35e8-4bc6-8415-976af5d41576" providerId="ADAL" clId="{0A8319DE-1364-49AA-A730-521205F7F938}" dt="2021-09-30T17:33:01.669" v="346" actId="207"/>
        <pc:sldMkLst>
          <pc:docMk/>
          <pc:sldMk cId="4115442450" sldId="716"/>
        </pc:sldMkLst>
        <pc:spChg chg="del">
          <ac:chgData name="Zachary Northcutt" userId="aeb4bdcc-35e8-4bc6-8415-976af5d41576" providerId="ADAL" clId="{0A8319DE-1364-49AA-A730-521205F7F938}" dt="2021-09-30T17:32:29.817" v="327" actId="478"/>
          <ac:spMkLst>
            <pc:docMk/>
            <pc:sldMk cId="4115442450" sldId="716"/>
            <ac:spMk id="2" creationId="{43E73F85-3C06-4D26-84F3-D0471BFB7D9C}"/>
          </ac:spMkLst>
        </pc:spChg>
        <pc:spChg chg="mod">
          <ac:chgData name="Zachary Northcutt" userId="aeb4bdcc-35e8-4bc6-8415-976af5d41576" providerId="ADAL" clId="{0A8319DE-1364-49AA-A730-521205F7F938}" dt="2021-09-30T17:33:01.669" v="346" actId="207"/>
          <ac:spMkLst>
            <pc:docMk/>
            <pc:sldMk cId="4115442450" sldId="716"/>
            <ac:spMk id="3" creationId="{FCDF7D95-8AC2-4ED0-9CE8-B042896EB711}"/>
          </ac:spMkLst>
        </pc:spChg>
        <pc:picChg chg="add mod">
          <ac:chgData name="Zachary Northcutt" userId="aeb4bdcc-35e8-4bc6-8415-976af5d41576" providerId="ADAL" clId="{0A8319DE-1364-49AA-A730-521205F7F938}" dt="2021-09-30T17:32:42.277" v="330" actId="1076"/>
          <ac:picMkLst>
            <pc:docMk/>
            <pc:sldMk cId="4115442450" sldId="716"/>
            <ac:picMk id="6" creationId="{41E6BBEE-841D-4D81-ADDA-50A3086B84FD}"/>
          </ac:picMkLst>
        </pc:picChg>
      </pc:sldChg>
      <pc:sldChg chg="addSp delSp modSp new mod modClrScheme chgLayout">
        <pc:chgData name="Zachary Northcutt" userId="aeb4bdcc-35e8-4bc6-8415-976af5d41576" providerId="ADAL" clId="{0A8319DE-1364-49AA-A730-521205F7F938}" dt="2021-09-30T17:43:50.585" v="484" actId="27636"/>
        <pc:sldMkLst>
          <pc:docMk/>
          <pc:sldMk cId="2318519166" sldId="717"/>
        </pc:sldMkLst>
        <pc:spChg chg="mod ord">
          <ac:chgData name="Zachary Northcutt" userId="aeb4bdcc-35e8-4bc6-8415-976af5d41576" providerId="ADAL" clId="{0A8319DE-1364-49AA-A730-521205F7F938}" dt="2021-09-30T17:38:33.668" v="410" actId="700"/>
          <ac:spMkLst>
            <pc:docMk/>
            <pc:sldMk cId="2318519166" sldId="717"/>
            <ac:spMk id="2" creationId="{3E087DC0-05FF-416A-9660-3291F0BB9E40}"/>
          </ac:spMkLst>
        </pc:spChg>
        <pc:spChg chg="mod ord">
          <ac:chgData name="Zachary Northcutt" userId="aeb4bdcc-35e8-4bc6-8415-976af5d41576" providerId="ADAL" clId="{0A8319DE-1364-49AA-A730-521205F7F938}" dt="2021-09-30T17:43:50.585" v="484" actId="27636"/>
          <ac:spMkLst>
            <pc:docMk/>
            <pc:sldMk cId="2318519166" sldId="717"/>
            <ac:spMk id="3" creationId="{103294DC-10A9-4DB7-8AEB-EB482DFA6DB6}"/>
          </ac:spMkLst>
        </pc:spChg>
        <pc:spChg chg="mod ord">
          <ac:chgData name="Zachary Northcutt" userId="aeb4bdcc-35e8-4bc6-8415-976af5d41576" providerId="ADAL" clId="{0A8319DE-1364-49AA-A730-521205F7F938}" dt="2021-09-30T17:38:33.668" v="410" actId="700"/>
          <ac:spMkLst>
            <pc:docMk/>
            <pc:sldMk cId="2318519166" sldId="717"/>
            <ac:spMk id="4" creationId="{475F707E-1830-43AE-B401-5ACD3C4A5963}"/>
          </ac:spMkLst>
        </pc:spChg>
        <pc:spChg chg="add del mod ord">
          <ac:chgData name="Zachary Northcutt" userId="aeb4bdcc-35e8-4bc6-8415-976af5d41576" providerId="ADAL" clId="{0A8319DE-1364-49AA-A730-521205F7F938}" dt="2021-09-30T17:38:33.668" v="410" actId="700"/>
          <ac:spMkLst>
            <pc:docMk/>
            <pc:sldMk cId="2318519166" sldId="717"/>
            <ac:spMk id="5" creationId="{8CC313D2-009A-4FE5-947F-30598024BF1C}"/>
          </ac:spMkLst>
        </pc:spChg>
        <pc:spChg chg="add mod ord">
          <ac:chgData name="Zachary Northcutt" userId="aeb4bdcc-35e8-4bc6-8415-976af5d41576" providerId="ADAL" clId="{0A8319DE-1364-49AA-A730-521205F7F938}" dt="2021-09-30T17:38:39.837" v="423" actId="20577"/>
          <ac:spMkLst>
            <pc:docMk/>
            <pc:sldMk cId="2318519166" sldId="717"/>
            <ac:spMk id="6" creationId="{32299416-64C6-497F-9DDD-07A0660B11BF}"/>
          </ac:spMkLst>
        </pc:spChg>
        <pc:spChg chg="add mod ord">
          <ac:chgData name="Zachary Northcutt" userId="aeb4bdcc-35e8-4bc6-8415-976af5d41576" providerId="ADAL" clId="{0A8319DE-1364-49AA-A730-521205F7F938}" dt="2021-09-30T17:38:44.902" v="430" actId="20577"/>
          <ac:spMkLst>
            <pc:docMk/>
            <pc:sldMk cId="2318519166" sldId="717"/>
            <ac:spMk id="7" creationId="{49F4CC9A-E1AB-4413-8244-08889A48C5FA}"/>
          </ac:spMkLst>
        </pc:spChg>
        <pc:spChg chg="add mod ord">
          <ac:chgData name="Zachary Northcutt" userId="aeb4bdcc-35e8-4bc6-8415-976af5d41576" providerId="ADAL" clId="{0A8319DE-1364-49AA-A730-521205F7F938}" dt="2021-09-30T17:43:50.585" v="483" actId="27636"/>
          <ac:spMkLst>
            <pc:docMk/>
            <pc:sldMk cId="2318519166" sldId="717"/>
            <ac:spMk id="8" creationId="{22719C4C-40E1-459E-8698-13EA257D019B}"/>
          </ac:spMkLst>
        </pc:spChg>
      </pc:sldChg>
      <pc:sldChg chg="modSp new mod">
        <pc:chgData name="Zachary Northcutt" userId="aeb4bdcc-35e8-4bc6-8415-976af5d41576" providerId="ADAL" clId="{0A8319DE-1364-49AA-A730-521205F7F938}" dt="2021-10-06T20:09:24.479" v="666" actId="20577"/>
        <pc:sldMkLst>
          <pc:docMk/>
          <pc:sldMk cId="2851571402" sldId="718"/>
        </pc:sldMkLst>
        <pc:spChg chg="mod">
          <ac:chgData name="Zachary Northcutt" userId="aeb4bdcc-35e8-4bc6-8415-976af5d41576" providerId="ADAL" clId="{0A8319DE-1364-49AA-A730-521205F7F938}" dt="2021-10-06T20:08:00.835" v="583" actId="6549"/>
          <ac:spMkLst>
            <pc:docMk/>
            <pc:sldMk cId="2851571402" sldId="718"/>
            <ac:spMk id="2" creationId="{9E92D28F-4CB8-416E-B15C-CE8D5F0F6CAA}"/>
          </ac:spMkLst>
        </pc:spChg>
        <pc:spChg chg="mod">
          <ac:chgData name="Zachary Northcutt" userId="aeb4bdcc-35e8-4bc6-8415-976af5d41576" providerId="ADAL" clId="{0A8319DE-1364-49AA-A730-521205F7F938}" dt="2021-10-06T20:09:24.479" v="666" actId="20577"/>
          <ac:spMkLst>
            <pc:docMk/>
            <pc:sldMk cId="2851571402" sldId="718"/>
            <ac:spMk id="3" creationId="{6132653B-F224-470F-998C-86235B190583}"/>
          </ac:spMkLst>
        </pc:spChg>
        <pc:spChg chg="mod">
          <ac:chgData name="Zachary Northcutt" userId="aeb4bdcc-35e8-4bc6-8415-976af5d41576" providerId="ADAL" clId="{0A8319DE-1364-49AA-A730-521205F7F938}" dt="2021-10-06T20:08:37.680" v="629"/>
          <ac:spMkLst>
            <pc:docMk/>
            <pc:sldMk cId="2851571402" sldId="718"/>
            <ac:spMk id="4" creationId="{CD5237DB-1EE5-4290-84DD-148CAD16A510}"/>
          </ac:spMkLst>
        </pc:spChg>
        <pc:spChg chg="mod">
          <ac:chgData name="Zachary Northcutt" userId="aeb4bdcc-35e8-4bc6-8415-976af5d41576" providerId="ADAL" clId="{0A8319DE-1364-49AA-A730-521205F7F938}" dt="2021-10-06T20:07:43.012" v="582" actId="20577"/>
          <ac:spMkLst>
            <pc:docMk/>
            <pc:sldMk cId="2851571402" sldId="718"/>
            <ac:spMk id="5" creationId="{D5F6522B-2ECE-4E75-8D04-D097CD960A95}"/>
          </ac:spMkLst>
        </pc:spChg>
        <pc:spChg chg="mod">
          <ac:chgData name="Zachary Northcutt" userId="aeb4bdcc-35e8-4bc6-8415-976af5d41576" providerId="ADAL" clId="{0A8319DE-1364-49AA-A730-521205F7F938}" dt="2021-10-06T20:09:01.835" v="665"/>
          <ac:spMkLst>
            <pc:docMk/>
            <pc:sldMk cId="2851571402" sldId="718"/>
            <ac:spMk id="6" creationId="{0C42C6DC-AE4D-403A-B12C-A258DA78629C}"/>
          </ac:spMkLst>
        </pc:spChg>
      </pc:sldChg>
      <pc:sldChg chg="modSp new mod">
        <pc:chgData name="Zachary Northcutt" userId="aeb4bdcc-35e8-4bc6-8415-976af5d41576" providerId="ADAL" clId="{0A8319DE-1364-49AA-A730-521205F7F938}" dt="2021-10-06T20:15:41.005" v="769" actId="20577"/>
        <pc:sldMkLst>
          <pc:docMk/>
          <pc:sldMk cId="3332062854" sldId="719"/>
        </pc:sldMkLst>
        <pc:spChg chg="mod">
          <ac:chgData name="Zachary Northcutt" userId="aeb4bdcc-35e8-4bc6-8415-976af5d41576" providerId="ADAL" clId="{0A8319DE-1364-49AA-A730-521205F7F938}" dt="2021-10-06T20:12:53.180" v="691" actId="20577"/>
          <ac:spMkLst>
            <pc:docMk/>
            <pc:sldMk cId="3332062854" sldId="719"/>
            <ac:spMk id="2" creationId="{6B1D71AD-649D-4917-BE7A-C7DB92133B6D}"/>
          </ac:spMkLst>
        </pc:spChg>
        <pc:spChg chg="mod">
          <ac:chgData name="Zachary Northcutt" userId="aeb4bdcc-35e8-4bc6-8415-976af5d41576" providerId="ADAL" clId="{0A8319DE-1364-49AA-A730-521205F7F938}" dt="2021-10-06T20:15:41.005" v="769" actId="20577"/>
          <ac:spMkLst>
            <pc:docMk/>
            <pc:sldMk cId="3332062854" sldId="719"/>
            <ac:spMk id="3" creationId="{A1C8E5E6-88FA-4964-82C0-5F4C88BA3D26}"/>
          </ac:spMkLst>
        </pc:spChg>
      </pc:sldChg>
      <pc:sldChg chg="modSp new mod">
        <pc:chgData name="Zachary Northcutt" userId="aeb4bdcc-35e8-4bc6-8415-976af5d41576" providerId="ADAL" clId="{0A8319DE-1364-49AA-A730-521205F7F938}" dt="2021-10-12T16:36:35.820" v="1198" actId="313"/>
        <pc:sldMkLst>
          <pc:docMk/>
          <pc:sldMk cId="1780599788" sldId="720"/>
        </pc:sldMkLst>
        <pc:spChg chg="mod">
          <ac:chgData name="Zachary Northcutt" userId="aeb4bdcc-35e8-4bc6-8415-976af5d41576" providerId="ADAL" clId="{0A8319DE-1364-49AA-A730-521205F7F938}" dt="2021-10-12T16:34:47.694" v="1077" actId="313"/>
          <ac:spMkLst>
            <pc:docMk/>
            <pc:sldMk cId="1780599788" sldId="720"/>
            <ac:spMk id="2" creationId="{320A7B86-51B6-45B7-A9CA-D8C60A00979F}"/>
          </ac:spMkLst>
        </pc:spChg>
        <pc:spChg chg="mod">
          <ac:chgData name="Zachary Northcutt" userId="aeb4bdcc-35e8-4bc6-8415-976af5d41576" providerId="ADAL" clId="{0A8319DE-1364-49AA-A730-521205F7F938}" dt="2021-10-12T16:36:35.820" v="1198" actId="313"/>
          <ac:spMkLst>
            <pc:docMk/>
            <pc:sldMk cId="1780599788" sldId="720"/>
            <ac:spMk id="3" creationId="{2237ADD0-FC8C-4261-8F65-E92FC8654037}"/>
          </ac:spMkLst>
        </pc:spChg>
      </pc:sldChg>
      <pc:sldChg chg="modSp new mod">
        <pc:chgData name="Zachary Northcutt" userId="aeb4bdcc-35e8-4bc6-8415-976af5d41576" providerId="ADAL" clId="{0A8319DE-1364-49AA-A730-521205F7F938}" dt="2021-10-12T17:11:49.122" v="1355" actId="20577"/>
        <pc:sldMkLst>
          <pc:docMk/>
          <pc:sldMk cId="680950092" sldId="721"/>
        </pc:sldMkLst>
        <pc:spChg chg="mod">
          <ac:chgData name="Zachary Northcutt" userId="aeb4bdcc-35e8-4bc6-8415-976af5d41576" providerId="ADAL" clId="{0A8319DE-1364-49AA-A730-521205F7F938}" dt="2021-10-12T16:37:05.609" v="1235" actId="20577"/>
          <ac:spMkLst>
            <pc:docMk/>
            <pc:sldMk cId="680950092" sldId="721"/>
            <ac:spMk id="2" creationId="{CE690AE1-9765-4C60-853A-BDB648946E02}"/>
          </ac:spMkLst>
        </pc:spChg>
        <pc:spChg chg="mod">
          <ac:chgData name="Zachary Northcutt" userId="aeb4bdcc-35e8-4bc6-8415-976af5d41576" providerId="ADAL" clId="{0A8319DE-1364-49AA-A730-521205F7F938}" dt="2021-10-12T17:11:49.122" v="1355" actId="20577"/>
          <ac:spMkLst>
            <pc:docMk/>
            <pc:sldMk cId="680950092" sldId="721"/>
            <ac:spMk id="3" creationId="{52902175-D477-48B6-9AC4-207D1014C14B}"/>
          </ac:spMkLst>
        </pc:spChg>
      </pc:sldChg>
      <pc:sldChg chg="addSp delSp modSp new del mod">
        <pc:chgData name="Zachary Northcutt" userId="aeb4bdcc-35e8-4bc6-8415-976af5d41576" providerId="ADAL" clId="{0A8319DE-1364-49AA-A730-521205F7F938}" dt="2021-11-12T14:07:11.501" v="1552" actId="47"/>
        <pc:sldMkLst>
          <pc:docMk/>
          <pc:sldMk cId="2894974804" sldId="722"/>
        </pc:sldMkLst>
        <pc:spChg chg="mod">
          <ac:chgData name="Zachary Northcutt" userId="aeb4bdcc-35e8-4bc6-8415-976af5d41576" providerId="ADAL" clId="{0A8319DE-1364-49AA-A730-521205F7F938}" dt="2021-10-12T17:18:45.148" v="1374" actId="20577"/>
          <ac:spMkLst>
            <pc:docMk/>
            <pc:sldMk cId="2894974804" sldId="722"/>
            <ac:spMk id="2" creationId="{D957CA36-F037-4DAC-A55B-1D4C8DEF3B42}"/>
          </ac:spMkLst>
        </pc:spChg>
        <pc:spChg chg="del">
          <ac:chgData name="Zachary Northcutt" userId="aeb4bdcc-35e8-4bc6-8415-976af5d41576" providerId="ADAL" clId="{0A8319DE-1364-49AA-A730-521205F7F938}" dt="2021-10-12T17:19:08.281" v="1375" actId="22"/>
          <ac:spMkLst>
            <pc:docMk/>
            <pc:sldMk cId="2894974804" sldId="722"/>
            <ac:spMk id="3" creationId="{E3C89B72-1CB7-4B09-BA6E-70829E24B484}"/>
          </ac:spMkLst>
        </pc:spChg>
        <pc:picChg chg="add mod ord">
          <ac:chgData name="Zachary Northcutt" userId="aeb4bdcc-35e8-4bc6-8415-976af5d41576" providerId="ADAL" clId="{0A8319DE-1364-49AA-A730-521205F7F938}" dt="2021-10-12T17:19:20.242" v="1379" actId="14100"/>
          <ac:picMkLst>
            <pc:docMk/>
            <pc:sldMk cId="2894974804" sldId="722"/>
            <ac:picMk id="6" creationId="{AA60FCF3-3A6C-49FB-BAEA-2ACB6FE68826}"/>
          </ac:picMkLst>
        </pc:picChg>
      </pc:sldChg>
    </pc:docChg>
  </pc:docChgLst>
  <pc:docChgLst>
    <pc:chgData name="Zachary Northcutt" userId="S::zachary.northcutt@txsafetysolutions.com::aeb4bdcc-35e8-4bc6-8415-976af5d41576" providerId="AD" clId="Web-{DFBDAB8D-F93B-4355-6C22-B0D12F03FDFF}"/>
    <pc:docChg chg="modSld">
      <pc:chgData name="Zachary Northcutt" userId="S::zachary.northcutt@txsafetysolutions.com::aeb4bdcc-35e8-4bc6-8415-976af5d41576" providerId="AD" clId="Web-{DFBDAB8D-F93B-4355-6C22-B0D12F03FDFF}" dt="2022-03-21T12:37:26.963" v="83" actId="20577"/>
      <pc:docMkLst>
        <pc:docMk/>
      </pc:docMkLst>
      <pc:sldChg chg="modSp">
        <pc:chgData name="Zachary Northcutt" userId="S::zachary.northcutt@txsafetysolutions.com::aeb4bdcc-35e8-4bc6-8415-976af5d41576" providerId="AD" clId="Web-{DFBDAB8D-F93B-4355-6C22-B0D12F03FDFF}" dt="2022-03-21T12:37:26.963" v="83" actId="20577"/>
        <pc:sldMkLst>
          <pc:docMk/>
          <pc:sldMk cId="3824949809" sldId="376"/>
        </pc:sldMkLst>
        <pc:spChg chg="mod">
          <ac:chgData name="Zachary Northcutt" userId="S::zachary.northcutt@txsafetysolutions.com::aeb4bdcc-35e8-4bc6-8415-976af5d41576" providerId="AD" clId="Web-{DFBDAB8D-F93B-4355-6C22-B0D12F03FDFF}" dt="2022-03-21T12:35:41.991" v="0" actId="20577"/>
          <ac:spMkLst>
            <pc:docMk/>
            <pc:sldMk cId="3824949809" sldId="376"/>
            <ac:spMk id="2" creationId="{00000000-0000-0000-0000-000000000000}"/>
          </ac:spMkLst>
        </pc:spChg>
        <pc:spChg chg="mod">
          <ac:chgData name="Zachary Northcutt" userId="S::zachary.northcutt@txsafetysolutions.com::aeb4bdcc-35e8-4bc6-8415-976af5d41576" providerId="AD" clId="Web-{DFBDAB8D-F93B-4355-6C22-B0D12F03FDFF}" dt="2022-03-21T12:37:26.963" v="83" actId="20577"/>
          <ac:spMkLst>
            <pc:docMk/>
            <pc:sldMk cId="3824949809" sldId="376"/>
            <ac:spMk id="3" creationId="{EBF70711-354E-49B1-B69C-6EB04458C7AB}"/>
          </ac:spMkLst>
        </pc:spChg>
      </pc:sldChg>
    </pc:docChg>
  </pc:docChgLst>
  <pc:docChgLst>
    <pc:chgData name="Zachary Northcutt" userId="S::zachary.northcutt@txsafetysolutions.com::aeb4bdcc-35e8-4bc6-8415-976af5d41576" providerId="AD" clId="Web-{1B6358FA-3B40-72B9-C6CE-F656C127C621}"/>
    <pc:docChg chg="modSld">
      <pc:chgData name="Zachary Northcutt" userId="S::zachary.northcutt@txsafetysolutions.com::aeb4bdcc-35e8-4bc6-8415-976af5d41576" providerId="AD" clId="Web-{1B6358FA-3B40-72B9-C6CE-F656C127C621}" dt="2021-08-31T13:29:49.643" v="3" actId="1076"/>
      <pc:docMkLst>
        <pc:docMk/>
      </pc:docMkLst>
      <pc:sldChg chg="addSp modSp">
        <pc:chgData name="Zachary Northcutt" userId="S::zachary.northcutt@txsafetysolutions.com::aeb4bdcc-35e8-4bc6-8415-976af5d41576" providerId="AD" clId="Web-{1B6358FA-3B40-72B9-C6CE-F656C127C621}" dt="2021-08-31T13:29:49.643" v="3" actId="1076"/>
        <pc:sldMkLst>
          <pc:docMk/>
          <pc:sldMk cId="3824949809" sldId="376"/>
        </pc:sldMkLst>
        <pc:picChg chg="add mod">
          <ac:chgData name="Zachary Northcutt" userId="S::zachary.northcutt@txsafetysolutions.com::aeb4bdcc-35e8-4bc6-8415-976af5d41576" providerId="AD" clId="Web-{1B6358FA-3B40-72B9-C6CE-F656C127C621}" dt="2021-08-31T13:29:49.643" v="3" actId="1076"/>
          <ac:picMkLst>
            <pc:docMk/>
            <pc:sldMk cId="3824949809" sldId="376"/>
            <ac:picMk id="4" creationId="{91B2D238-CFB0-47CB-AF19-75175CC6BD7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AA130E-696D-4AB7-9EAD-112ABF5D5B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586398-302C-48F0-B56B-7A4BF0ED61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891BB-F577-488C-BAF1-8A2D008E78B8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0D2C7-A061-44B3-BDA2-85195BC01A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E3AF1-0361-4C64-BC79-5678B8BDF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8B7D3-46CF-4E08-A50C-A3346BBD0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77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6F07880-19FC-4516-98B1-2385502FB7DF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D7A775-CC5D-493A-9225-C3FCA1034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45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18B458-7000-4BDC-A89A-0439633ED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06782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7A3E21-31B4-48EA-BFC7-DD27B87BC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969" y="1776412"/>
            <a:ext cx="90480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8AB87F1-E1C7-422D-866E-5497581E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FB1C6119-22EE-4097-ABF1-2F1366E9C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9008" y="6356350"/>
            <a:ext cx="1026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 / 10</a:t>
            </a:r>
          </a:p>
        </p:txBody>
      </p:sp>
    </p:spTree>
    <p:extLst>
      <p:ext uri="{BB962C8B-B14F-4D97-AF65-F5344CB8AC3E}">
        <p14:creationId xmlns:p14="http://schemas.microsoft.com/office/powerpoint/2010/main" val="33358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C79C5-2742-4BFC-B764-F3CD9E9A9A3D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3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457B-5CCA-435C-B4FC-C25DA0A6A470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0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231CC-643A-4D6E-82DC-6DA6F7D06FD1}" type="datetime1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8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4770-6214-43EA-8E55-4630F9A2A377}" type="datetime1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3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76EF-3C12-4E1B-9B1D-887C06F14B94}" type="datetime1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2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67544-1225-4E07-84EE-31E883D07BEC}" type="datetime1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24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AB66-CA72-465D-A432-BA369825183F}" type="datetime1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1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1803-7EAB-4559-ACE2-8CD085548B28}" type="datetime1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6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11C1-B333-4025-B2AC-F5A23233EC20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533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11C1-B333-4025-B2AC-F5A23233EC20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8931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CE39-F587-4081-8514-DC48B552E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3241" y="2283206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Name of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D365F-E21A-4FB0-B340-320C6C30A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81"/>
          <a:stretch/>
        </p:blipFill>
        <p:spPr>
          <a:xfrm>
            <a:off x="5897267" y="955964"/>
            <a:ext cx="6294733" cy="5902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33B39-7DA3-4CCA-BD46-D39069B246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241" y="807996"/>
            <a:ext cx="6215947" cy="131499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766BF7-185A-4EE1-B2C4-BCEFE318F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3241" y="5042018"/>
            <a:ext cx="4508500" cy="1154113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Presenter:</a:t>
            </a:r>
          </a:p>
          <a:p>
            <a:r>
              <a:rPr lang="en-US"/>
              <a:t>Title:</a:t>
            </a:r>
          </a:p>
          <a:p>
            <a:r>
              <a:rPr lang="en-US"/>
              <a:t>Company:</a:t>
            </a:r>
          </a:p>
          <a:p>
            <a:pPr lvl="0"/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35C4AE0-1ED2-4EA4-A953-83755BAEC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9008" y="6356350"/>
            <a:ext cx="1026090" cy="365125"/>
          </a:xfrm>
        </p:spPr>
        <p:txBody>
          <a:bodyPr/>
          <a:lstStyle/>
          <a:p>
            <a:r>
              <a:rPr lang="en-US"/>
              <a:t>1 / 10</a:t>
            </a:r>
          </a:p>
        </p:txBody>
      </p:sp>
    </p:spTree>
    <p:extLst>
      <p:ext uri="{BB962C8B-B14F-4D97-AF65-F5344CB8AC3E}">
        <p14:creationId xmlns:p14="http://schemas.microsoft.com/office/powerpoint/2010/main" val="3163285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CF3E-2B76-4FBA-BEF9-109D508A06E4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42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11C1-B333-4025-B2AC-F5A23233EC20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80284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11C1-B333-4025-B2AC-F5A23233EC20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8870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FEEF-68FA-41DA-B2CF-80B76EECBD11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27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6699-2F0D-44FF-B63C-343EA09F1534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70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09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9900" y="1807391"/>
            <a:ext cx="11283950" cy="369332"/>
          </a:xfrm>
          <a:prstGeom prst="rect">
            <a:avLst/>
          </a:prstGeom>
        </p:spPr>
        <p:txBody>
          <a:bodyPr>
            <a:spAutoFit/>
          </a:bodyPr>
          <a:lstStyle>
            <a:lvl1pPr marL="251460" indent="-251460"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60020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205740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46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90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42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1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18B458-7000-4BDC-A89A-0439633ED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06782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7A3E21-31B4-48EA-BFC7-DD27B87BC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969" y="1776412"/>
            <a:ext cx="90480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8AB87F1-E1C7-422D-866E-5497581E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FB1C6119-22EE-4097-ABF1-2F1366E9C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9008" y="6356350"/>
            <a:ext cx="1026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 / 10</a:t>
            </a:r>
          </a:p>
        </p:txBody>
      </p:sp>
    </p:spTree>
    <p:extLst>
      <p:ext uri="{BB962C8B-B14F-4D97-AF65-F5344CB8AC3E}">
        <p14:creationId xmlns:p14="http://schemas.microsoft.com/office/powerpoint/2010/main" val="1774236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_OXFORD">
    <p:bg>
      <p:bgPr>
        <a:gradFill>
          <a:gsLst>
            <a:gs pos="0">
              <a:srgbClr val="250E62"/>
            </a:gs>
            <a:gs pos="47000">
              <a:srgbClr val="100B24"/>
            </a:gs>
            <a:gs pos="97000">
              <a:srgbClr val="1C1040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03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9900" y="1227138"/>
            <a:ext cx="11283950" cy="369332"/>
          </a:xfrm>
          <a:prstGeom prst="rect">
            <a:avLst/>
          </a:prstGeom>
        </p:spPr>
        <p:txBody>
          <a:bodyPr rIns="0">
            <a:spAutoFit/>
          </a:bodyPr>
          <a:lstStyle>
            <a:lvl1pPr marL="342900" indent="-342900"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bg2"/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60020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205740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99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9900" y="1227138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16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9900" y="1227138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65527" y="1227138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9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9900" y="1834623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74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9900" y="1834623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73276" y="1834623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8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69900" y="1928542"/>
            <a:ext cx="5384489" cy="3635375"/>
          </a:xfrm>
          <a:custGeom>
            <a:avLst/>
            <a:gdLst>
              <a:gd name="connsiteX0" fmla="*/ 0 w 5384489"/>
              <a:gd name="connsiteY0" fmla="*/ 0 h 3635375"/>
              <a:gd name="connsiteX1" fmla="*/ 5384489 w 5384489"/>
              <a:gd name="connsiteY1" fmla="*/ 0 h 3635375"/>
              <a:gd name="connsiteX2" fmla="*/ 5384489 w 5384489"/>
              <a:gd name="connsiteY2" fmla="*/ 3152848 h 3635375"/>
              <a:gd name="connsiteX3" fmla="*/ 5044733 w 5384489"/>
              <a:gd name="connsiteY3" fmla="*/ 3635375 h 3635375"/>
              <a:gd name="connsiteX4" fmla="*/ 0 w 5384489"/>
              <a:gd name="connsiteY4" fmla="*/ 3635375 h 36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489" h="3635375">
                <a:moveTo>
                  <a:pt x="0" y="0"/>
                </a:moveTo>
                <a:lnTo>
                  <a:pt x="5384489" y="0"/>
                </a:lnTo>
                <a:lnTo>
                  <a:pt x="5384489" y="3152848"/>
                </a:lnTo>
                <a:lnTo>
                  <a:pt x="5044733" y="3635375"/>
                </a:lnTo>
                <a:lnTo>
                  <a:pt x="0" y="3635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274320" tIns="274320" rIns="274320" bIns="274320">
            <a:noAutofit/>
          </a:bodyPr>
          <a:lstStyle>
            <a:lvl1pPr marL="251460" indent="-251460"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223930" y="1928542"/>
            <a:ext cx="5384489" cy="3635375"/>
          </a:xfrm>
          <a:custGeom>
            <a:avLst/>
            <a:gdLst>
              <a:gd name="connsiteX0" fmla="*/ 0 w 5384489"/>
              <a:gd name="connsiteY0" fmla="*/ 0 h 3635375"/>
              <a:gd name="connsiteX1" fmla="*/ 5384489 w 5384489"/>
              <a:gd name="connsiteY1" fmla="*/ 0 h 3635375"/>
              <a:gd name="connsiteX2" fmla="*/ 5384489 w 5384489"/>
              <a:gd name="connsiteY2" fmla="*/ 3152848 h 3635375"/>
              <a:gd name="connsiteX3" fmla="*/ 5044733 w 5384489"/>
              <a:gd name="connsiteY3" fmla="*/ 3635375 h 3635375"/>
              <a:gd name="connsiteX4" fmla="*/ 0 w 5384489"/>
              <a:gd name="connsiteY4" fmla="*/ 3635375 h 36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489" h="3635375">
                <a:moveTo>
                  <a:pt x="0" y="0"/>
                </a:moveTo>
                <a:lnTo>
                  <a:pt x="5384489" y="0"/>
                </a:lnTo>
                <a:lnTo>
                  <a:pt x="5384489" y="3152848"/>
                </a:lnTo>
                <a:lnTo>
                  <a:pt x="5044733" y="3635375"/>
                </a:lnTo>
                <a:lnTo>
                  <a:pt x="0" y="36353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274320" tIns="274320" rIns="274320" bIns="274320">
            <a:noAutofit/>
          </a:bodyPr>
          <a:lstStyle>
            <a:lvl1pPr marL="251460" indent="-251460"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33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69900" y="1928542"/>
            <a:ext cx="5384489" cy="3635375"/>
          </a:xfrm>
          <a:custGeom>
            <a:avLst/>
            <a:gdLst>
              <a:gd name="connsiteX0" fmla="*/ 0 w 5384489"/>
              <a:gd name="connsiteY0" fmla="*/ 0 h 3635375"/>
              <a:gd name="connsiteX1" fmla="*/ 5384489 w 5384489"/>
              <a:gd name="connsiteY1" fmla="*/ 0 h 3635375"/>
              <a:gd name="connsiteX2" fmla="*/ 5384489 w 5384489"/>
              <a:gd name="connsiteY2" fmla="*/ 3152848 h 3635375"/>
              <a:gd name="connsiteX3" fmla="*/ 5044733 w 5384489"/>
              <a:gd name="connsiteY3" fmla="*/ 3635375 h 3635375"/>
              <a:gd name="connsiteX4" fmla="*/ 0 w 5384489"/>
              <a:gd name="connsiteY4" fmla="*/ 3635375 h 36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489" h="3635375">
                <a:moveTo>
                  <a:pt x="0" y="0"/>
                </a:moveTo>
                <a:lnTo>
                  <a:pt x="5384489" y="0"/>
                </a:lnTo>
                <a:lnTo>
                  <a:pt x="5384489" y="3152848"/>
                </a:lnTo>
                <a:lnTo>
                  <a:pt x="5044733" y="3635375"/>
                </a:lnTo>
                <a:lnTo>
                  <a:pt x="0" y="36353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274320" tIns="274320" rIns="274320" bIns="274320">
            <a:noAutofit/>
          </a:bodyPr>
          <a:lstStyle>
            <a:lvl1pPr marL="251460" indent="-251460"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223930" y="1928542"/>
            <a:ext cx="5384489" cy="3635375"/>
          </a:xfrm>
          <a:custGeom>
            <a:avLst/>
            <a:gdLst>
              <a:gd name="connsiteX0" fmla="*/ 0 w 5384489"/>
              <a:gd name="connsiteY0" fmla="*/ 0 h 3635375"/>
              <a:gd name="connsiteX1" fmla="*/ 5384489 w 5384489"/>
              <a:gd name="connsiteY1" fmla="*/ 0 h 3635375"/>
              <a:gd name="connsiteX2" fmla="*/ 5384489 w 5384489"/>
              <a:gd name="connsiteY2" fmla="*/ 3152848 h 3635375"/>
              <a:gd name="connsiteX3" fmla="*/ 5044733 w 5384489"/>
              <a:gd name="connsiteY3" fmla="*/ 3635375 h 3635375"/>
              <a:gd name="connsiteX4" fmla="*/ 0 w 5384489"/>
              <a:gd name="connsiteY4" fmla="*/ 3635375 h 36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489" h="3635375">
                <a:moveTo>
                  <a:pt x="0" y="0"/>
                </a:moveTo>
                <a:lnTo>
                  <a:pt x="5384489" y="0"/>
                </a:lnTo>
                <a:lnTo>
                  <a:pt x="5384489" y="3152848"/>
                </a:lnTo>
                <a:lnTo>
                  <a:pt x="5044733" y="3635375"/>
                </a:lnTo>
                <a:lnTo>
                  <a:pt x="0" y="36353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274320" tIns="274320" rIns="274320" bIns="274320">
            <a:noAutofit/>
          </a:bodyPr>
          <a:lstStyle>
            <a:lvl1pPr marL="251460" indent="-251460"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93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69900" y="1928542"/>
            <a:ext cx="5384489" cy="3635375"/>
          </a:xfrm>
          <a:custGeom>
            <a:avLst/>
            <a:gdLst>
              <a:gd name="connsiteX0" fmla="*/ 0 w 5384489"/>
              <a:gd name="connsiteY0" fmla="*/ 0 h 3635375"/>
              <a:gd name="connsiteX1" fmla="*/ 5384489 w 5384489"/>
              <a:gd name="connsiteY1" fmla="*/ 0 h 3635375"/>
              <a:gd name="connsiteX2" fmla="*/ 5384489 w 5384489"/>
              <a:gd name="connsiteY2" fmla="*/ 3152848 h 3635375"/>
              <a:gd name="connsiteX3" fmla="*/ 5044733 w 5384489"/>
              <a:gd name="connsiteY3" fmla="*/ 3635375 h 3635375"/>
              <a:gd name="connsiteX4" fmla="*/ 0 w 5384489"/>
              <a:gd name="connsiteY4" fmla="*/ 3635375 h 36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489" h="3635375">
                <a:moveTo>
                  <a:pt x="0" y="0"/>
                </a:moveTo>
                <a:lnTo>
                  <a:pt x="5384489" y="0"/>
                </a:lnTo>
                <a:lnTo>
                  <a:pt x="5384489" y="3152848"/>
                </a:lnTo>
                <a:lnTo>
                  <a:pt x="5044733" y="3635375"/>
                </a:lnTo>
                <a:lnTo>
                  <a:pt x="0" y="3635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274320" tIns="274320" rIns="274320" bIns="274320">
            <a:noAutofit/>
          </a:bodyPr>
          <a:lstStyle>
            <a:lvl1pPr marL="251460" indent="-251460"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223930" y="1928542"/>
            <a:ext cx="5384489" cy="3635375"/>
          </a:xfrm>
          <a:custGeom>
            <a:avLst/>
            <a:gdLst>
              <a:gd name="connsiteX0" fmla="*/ 0 w 5384489"/>
              <a:gd name="connsiteY0" fmla="*/ 0 h 3635375"/>
              <a:gd name="connsiteX1" fmla="*/ 5384489 w 5384489"/>
              <a:gd name="connsiteY1" fmla="*/ 0 h 3635375"/>
              <a:gd name="connsiteX2" fmla="*/ 5384489 w 5384489"/>
              <a:gd name="connsiteY2" fmla="*/ 3152848 h 3635375"/>
              <a:gd name="connsiteX3" fmla="*/ 5044733 w 5384489"/>
              <a:gd name="connsiteY3" fmla="*/ 3635375 h 3635375"/>
              <a:gd name="connsiteX4" fmla="*/ 0 w 5384489"/>
              <a:gd name="connsiteY4" fmla="*/ 3635375 h 36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489" h="3635375">
                <a:moveTo>
                  <a:pt x="0" y="0"/>
                </a:moveTo>
                <a:lnTo>
                  <a:pt x="5384489" y="0"/>
                </a:lnTo>
                <a:lnTo>
                  <a:pt x="5384489" y="3152848"/>
                </a:lnTo>
                <a:lnTo>
                  <a:pt x="5044733" y="3635375"/>
                </a:lnTo>
                <a:lnTo>
                  <a:pt x="0" y="3635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274320" tIns="274320" rIns="274320" bIns="274320">
            <a:noAutofit/>
          </a:bodyPr>
          <a:lstStyle>
            <a:lvl1pPr marL="251460" indent="-251460"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58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69900" y="1928542"/>
            <a:ext cx="5384489" cy="3635375"/>
          </a:xfrm>
          <a:custGeom>
            <a:avLst/>
            <a:gdLst>
              <a:gd name="connsiteX0" fmla="*/ 0 w 5384489"/>
              <a:gd name="connsiteY0" fmla="*/ 0 h 3635375"/>
              <a:gd name="connsiteX1" fmla="*/ 5384489 w 5384489"/>
              <a:gd name="connsiteY1" fmla="*/ 0 h 3635375"/>
              <a:gd name="connsiteX2" fmla="*/ 5384489 w 5384489"/>
              <a:gd name="connsiteY2" fmla="*/ 3152848 h 3635375"/>
              <a:gd name="connsiteX3" fmla="*/ 5044733 w 5384489"/>
              <a:gd name="connsiteY3" fmla="*/ 3635375 h 3635375"/>
              <a:gd name="connsiteX4" fmla="*/ 0 w 5384489"/>
              <a:gd name="connsiteY4" fmla="*/ 3635375 h 36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489" h="3635375">
                <a:moveTo>
                  <a:pt x="0" y="0"/>
                </a:moveTo>
                <a:lnTo>
                  <a:pt x="5384489" y="0"/>
                </a:lnTo>
                <a:lnTo>
                  <a:pt x="5384489" y="3152848"/>
                </a:lnTo>
                <a:lnTo>
                  <a:pt x="5044733" y="3635375"/>
                </a:lnTo>
                <a:lnTo>
                  <a:pt x="0" y="3635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274320" tIns="274320" rIns="274320" bIns="274320">
            <a:noAutofit/>
          </a:bodyPr>
          <a:lstStyle>
            <a:lvl1pPr marL="251460" indent="-251460"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6223930" y="1928542"/>
            <a:ext cx="5384489" cy="3635375"/>
          </a:xfrm>
          <a:custGeom>
            <a:avLst/>
            <a:gdLst>
              <a:gd name="connsiteX0" fmla="*/ 0 w 5384489"/>
              <a:gd name="connsiteY0" fmla="*/ 0 h 3635375"/>
              <a:gd name="connsiteX1" fmla="*/ 5384489 w 5384489"/>
              <a:gd name="connsiteY1" fmla="*/ 0 h 3635375"/>
              <a:gd name="connsiteX2" fmla="*/ 5384489 w 5384489"/>
              <a:gd name="connsiteY2" fmla="*/ 3152848 h 3635375"/>
              <a:gd name="connsiteX3" fmla="*/ 5044733 w 5384489"/>
              <a:gd name="connsiteY3" fmla="*/ 3635375 h 3635375"/>
              <a:gd name="connsiteX4" fmla="*/ 0 w 5384489"/>
              <a:gd name="connsiteY4" fmla="*/ 3635375 h 36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4489" h="3635375">
                <a:moveTo>
                  <a:pt x="0" y="0"/>
                </a:moveTo>
                <a:lnTo>
                  <a:pt x="5384489" y="0"/>
                </a:lnTo>
                <a:lnTo>
                  <a:pt x="5384489" y="3152848"/>
                </a:lnTo>
                <a:lnTo>
                  <a:pt x="5044733" y="3635375"/>
                </a:lnTo>
                <a:lnTo>
                  <a:pt x="0" y="3635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274320" tIns="274320" rIns="274320" bIns="274320">
            <a:noAutofit/>
          </a:bodyPr>
          <a:lstStyle>
            <a:lvl1pPr marL="251460" indent="-251460">
              <a:buClr>
                <a:schemeClr val="bg1"/>
              </a:buClr>
              <a:buFont typeface="Arial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1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F8A9-BB9B-43FF-8F30-6DFE539F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116" y="227589"/>
            <a:ext cx="1022188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40C97-451D-4E6F-9CB6-340F4D61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116" y="1652625"/>
            <a:ext cx="8828116" cy="3891964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6DF8F-82FE-4B72-A70D-F5B14A5D8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9008" y="6356350"/>
            <a:ext cx="1026090" cy="365125"/>
          </a:xfrm>
        </p:spPr>
        <p:txBody>
          <a:bodyPr/>
          <a:lstStyle/>
          <a:p>
            <a:r>
              <a:rPr lang="en-US"/>
              <a:t>1 / 10</a:t>
            </a:r>
          </a:p>
        </p:txBody>
      </p:sp>
    </p:spTree>
    <p:extLst>
      <p:ext uri="{BB962C8B-B14F-4D97-AF65-F5344CB8AC3E}">
        <p14:creationId xmlns:p14="http://schemas.microsoft.com/office/powerpoint/2010/main" val="2812493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69901" y="1941049"/>
            <a:ext cx="5362188" cy="567975"/>
          </a:xfrm>
          <a:custGeom>
            <a:avLst/>
            <a:gdLst>
              <a:gd name="connsiteX0" fmla="*/ 0 w 5362188"/>
              <a:gd name="connsiteY0" fmla="*/ 0 h 567975"/>
              <a:gd name="connsiteX1" fmla="*/ 5362188 w 5362188"/>
              <a:gd name="connsiteY1" fmla="*/ 0 h 567975"/>
              <a:gd name="connsiteX2" fmla="*/ 5362188 w 5362188"/>
              <a:gd name="connsiteY2" fmla="*/ 382490 h 567975"/>
              <a:gd name="connsiteX3" fmla="*/ 5231584 w 5362188"/>
              <a:gd name="connsiteY3" fmla="*/ 567975 h 567975"/>
              <a:gd name="connsiteX4" fmla="*/ 0 w 5362188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188" h="567975">
                <a:moveTo>
                  <a:pt x="0" y="0"/>
                </a:moveTo>
                <a:lnTo>
                  <a:pt x="5362188" y="0"/>
                </a:lnTo>
                <a:lnTo>
                  <a:pt x="5362188" y="382490"/>
                </a:lnTo>
                <a:lnTo>
                  <a:pt x="5231584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161417" y="1941049"/>
            <a:ext cx="5362188" cy="567975"/>
          </a:xfrm>
          <a:custGeom>
            <a:avLst/>
            <a:gdLst>
              <a:gd name="connsiteX0" fmla="*/ 0 w 5362188"/>
              <a:gd name="connsiteY0" fmla="*/ 0 h 567975"/>
              <a:gd name="connsiteX1" fmla="*/ 5362188 w 5362188"/>
              <a:gd name="connsiteY1" fmla="*/ 0 h 567975"/>
              <a:gd name="connsiteX2" fmla="*/ 5362188 w 5362188"/>
              <a:gd name="connsiteY2" fmla="*/ 382490 h 567975"/>
              <a:gd name="connsiteX3" fmla="*/ 5231584 w 5362188"/>
              <a:gd name="connsiteY3" fmla="*/ 567975 h 567975"/>
              <a:gd name="connsiteX4" fmla="*/ 0 w 5362188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188" h="567975">
                <a:moveTo>
                  <a:pt x="0" y="0"/>
                </a:moveTo>
                <a:lnTo>
                  <a:pt x="5362188" y="0"/>
                </a:lnTo>
                <a:lnTo>
                  <a:pt x="5362188" y="382490"/>
                </a:lnTo>
                <a:lnTo>
                  <a:pt x="5231584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2810327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65527" y="2810327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529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69901" y="1941049"/>
            <a:ext cx="5362188" cy="567975"/>
          </a:xfrm>
          <a:custGeom>
            <a:avLst/>
            <a:gdLst>
              <a:gd name="connsiteX0" fmla="*/ 0 w 5362188"/>
              <a:gd name="connsiteY0" fmla="*/ 0 h 567975"/>
              <a:gd name="connsiteX1" fmla="*/ 5362188 w 5362188"/>
              <a:gd name="connsiteY1" fmla="*/ 0 h 567975"/>
              <a:gd name="connsiteX2" fmla="*/ 5362188 w 5362188"/>
              <a:gd name="connsiteY2" fmla="*/ 382490 h 567975"/>
              <a:gd name="connsiteX3" fmla="*/ 5231584 w 5362188"/>
              <a:gd name="connsiteY3" fmla="*/ 567975 h 567975"/>
              <a:gd name="connsiteX4" fmla="*/ 0 w 5362188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188" h="567975">
                <a:moveTo>
                  <a:pt x="0" y="0"/>
                </a:moveTo>
                <a:lnTo>
                  <a:pt x="5362188" y="0"/>
                </a:lnTo>
                <a:lnTo>
                  <a:pt x="5362188" y="382490"/>
                </a:lnTo>
                <a:lnTo>
                  <a:pt x="5231584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161417" y="1941049"/>
            <a:ext cx="5362188" cy="567975"/>
          </a:xfrm>
          <a:custGeom>
            <a:avLst/>
            <a:gdLst>
              <a:gd name="connsiteX0" fmla="*/ 0 w 5362188"/>
              <a:gd name="connsiteY0" fmla="*/ 0 h 567975"/>
              <a:gd name="connsiteX1" fmla="*/ 5362188 w 5362188"/>
              <a:gd name="connsiteY1" fmla="*/ 0 h 567975"/>
              <a:gd name="connsiteX2" fmla="*/ 5362188 w 5362188"/>
              <a:gd name="connsiteY2" fmla="*/ 382490 h 567975"/>
              <a:gd name="connsiteX3" fmla="*/ 5231584 w 5362188"/>
              <a:gd name="connsiteY3" fmla="*/ 567975 h 567975"/>
              <a:gd name="connsiteX4" fmla="*/ 0 w 5362188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188" h="567975">
                <a:moveTo>
                  <a:pt x="0" y="0"/>
                </a:moveTo>
                <a:lnTo>
                  <a:pt x="5362188" y="0"/>
                </a:lnTo>
                <a:lnTo>
                  <a:pt x="5362188" y="382490"/>
                </a:lnTo>
                <a:lnTo>
                  <a:pt x="5231584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2810327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65527" y="2810327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84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69901" y="1941049"/>
            <a:ext cx="5362188" cy="567975"/>
          </a:xfrm>
          <a:custGeom>
            <a:avLst/>
            <a:gdLst>
              <a:gd name="connsiteX0" fmla="*/ 0 w 5362188"/>
              <a:gd name="connsiteY0" fmla="*/ 0 h 567975"/>
              <a:gd name="connsiteX1" fmla="*/ 5362188 w 5362188"/>
              <a:gd name="connsiteY1" fmla="*/ 0 h 567975"/>
              <a:gd name="connsiteX2" fmla="*/ 5362188 w 5362188"/>
              <a:gd name="connsiteY2" fmla="*/ 382490 h 567975"/>
              <a:gd name="connsiteX3" fmla="*/ 5231584 w 5362188"/>
              <a:gd name="connsiteY3" fmla="*/ 567975 h 567975"/>
              <a:gd name="connsiteX4" fmla="*/ 0 w 5362188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188" h="567975">
                <a:moveTo>
                  <a:pt x="0" y="0"/>
                </a:moveTo>
                <a:lnTo>
                  <a:pt x="5362188" y="0"/>
                </a:lnTo>
                <a:lnTo>
                  <a:pt x="5362188" y="382490"/>
                </a:lnTo>
                <a:lnTo>
                  <a:pt x="5231584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161417" y="1941049"/>
            <a:ext cx="5362188" cy="567975"/>
          </a:xfrm>
          <a:custGeom>
            <a:avLst/>
            <a:gdLst>
              <a:gd name="connsiteX0" fmla="*/ 0 w 5362188"/>
              <a:gd name="connsiteY0" fmla="*/ 0 h 567975"/>
              <a:gd name="connsiteX1" fmla="*/ 5362188 w 5362188"/>
              <a:gd name="connsiteY1" fmla="*/ 0 h 567975"/>
              <a:gd name="connsiteX2" fmla="*/ 5362188 w 5362188"/>
              <a:gd name="connsiteY2" fmla="*/ 382490 h 567975"/>
              <a:gd name="connsiteX3" fmla="*/ 5231584 w 5362188"/>
              <a:gd name="connsiteY3" fmla="*/ 567975 h 567975"/>
              <a:gd name="connsiteX4" fmla="*/ 0 w 5362188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188" h="567975">
                <a:moveTo>
                  <a:pt x="0" y="0"/>
                </a:moveTo>
                <a:lnTo>
                  <a:pt x="5362188" y="0"/>
                </a:lnTo>
                <a:lnTo>
                  <a:pt x="5362188" y="382490"/>
                </a:lnTo>
                <a:lnTo>
                  <a:pt x="5231584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2810327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65527" y="2810327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754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69901" y="1941049"/>
            <a:ext cx="5362188" cy="567975"/>
          </a:xfrm>
          <a:custGeom>
            <a:avLst/>
            <a:gdLst>
              <a:gd name="connsiteX0" fmla="*/ 0 w 5362188"/>
              <a:gd name="connsiteY0" fmla="*/ 0 h 567975"/>
              <a:gd name="connsiteX1" fmla="*/ 5362188 w 5362188"/>
              <a:gd name="connsiteY1" fmla="*/ 0 h 567975"/>
              <a:gd name="connsiteX2" fmla="*/ 5362188 w 5362188"/>
              <a:gd name="connsiteY2" fmla="*/ 382490 h 567975"/>
              <a:gd name="connsiteX3" fmla="*/ 5231584 w 5362188"/>
              <a:gd name="connsiteY3" fmla="*/ 567975 h 567975"/>
              <a:gd name="connsiteX4" fmla="*/ 0 w 5362188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188" h="567975">
                <a:moveTo>
                  <a:pt x="0" y="0"/>
                </a:moveTo>
                <a:lnTo>
                  <a:pt x="5362188" y="0"/>
                </a:lnTo>
                <a:lnTo>
                  <a:pt x="5362188" y="382490"/>
                </a:lnTo>
                <a:lnTo>
                  <a:pt x="5231584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6161417" y="1941049"/>
            <a:ext cx="5362188" cy="567975"/>
          </a:xfrm>
          <a:custGeom>
            <a:avLst/>
            <a:gdLst>
              <a:gd name="connsiteX0" fmla="*/ 0 w 5362188"/>
              <a:gd name="connsiteY0" fmla="*/ 0 h 567975"/>
              <a:gd name="connsiteX1" fmla="*/ 5362188 w 5362188"/>
              <a:gd name="connsiteY1" fmla="*/ 0 h 567975"/>
              <a:gd name="connsiteX2" fmla="*/ 5362188 w 5362188"/>
              <a:gd name="connsiteY2" fmla="*/ 382490 h 567975"/>
              <a:gd name="connsiteX3" fmla="*/ 5231584 w 5362188"/>
              <a:gd name="connsiteY3" fmla="*/ 567975 h 567975"/>
              <a:gd name="connsiteX4" fmla="*/ 0 w 5362188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188" h="567975">
                <a:moveTo>
                  <a:pt x="0" y="0"/>
                </a:moveTo>
                <a:lnTo>
                  <a:pt x="5362188" y="0"/>
                </a:lnTo>
                <a:lnTo>
                  <a:pt x="5362188" y="382490"/>
                </a:lnTo>
                <a:lnTo>
                  <a:pt x="5231584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2810327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65527" y="2810327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633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072053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270976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270976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072053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041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072053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270976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270976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072053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383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072053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270976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270976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072053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126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072053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270976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1941049"/>
            <a:ext cx="3577993" cy="567975"/>
          </a:xfrm>
          <a:custGeom>
            <a:avLst/>
            <a:gdLst>
              <a:gd name="connsiteX0" fmla="*/ 0 w 3577993"/>
              <a:gd name="connsiteY0" fmla="*/ 0 h 567975"/>
              <a:gd name="connsiteX1" fmla="*/ 3577993 w 3577993"/>
              <a:gd name="connsiteY1" fmla="*/ 0 h 567975"/>
              <a:gd name="connsiteX2" fmla="*/ 3577993 w 3577993"/>
              <a:gd name="connsiteY2" fmla="*/ 375670 h 567975"/>
              <a:gd name="connsiteX3" fmla="*/ 3442587 w 3577993"/>
              <a:gd name="connsiteY3" fmla="*/ 567975 h 567975"/>
              <a:gd name="connsiteX4" fmla="*/ 0 w 3577993"/>
              <a:gd name="connsiteY4" fmla="*/ 567975 h 56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7993" h="567975">
                <a:moveTo>
                  <a:pt x="0" y="0"/>
                </a:moveTo>
                <a:lnTo>
                  <a:pt x="3577993" y="0"/>
                </a:lnTo>
                <a:lnTo>
                  <a:pt x="3577993" y="375670"/>
                </a:lnTo>
                <a:lnTo>
                  <a:pt x="3442587" y="567975"/>
                </a:lnTo>
                <a:lnTo>
                  <a:pt x="0" y="5679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wrap="square" lIns="0" tIns="0" rIns="0" bIns="0" anchor="ctr" anchorCtr="0">
            <a:no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9900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4270976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072053" y="2810327"/>
            <a:ext cx="3577993" cy="151220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18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6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98689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No Log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idx="1" hasCustomPrompt="1"/>
          </p:nvPr>
        </p:nvSpPr>
        <p:spPr>
          <a:xfrm>
            <a:off x="470210" y="922376"/>
            <a:ext cx="10480288" cy="3377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sz="2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subhead keep to 1-2 lines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10480288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defRPr cap="all" baseline="0"/>
            </a:lvl1pPr>
          </a:lstStyle>
          <a:p>
            <a:r>
              <a:rPr lang="en-US"/>
              <a:t>CLICK TO EDIT HEADLINE KEEP TO 1 LINE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9900" y="1834623"/>
            <a:ext cx="5429095" cy="15953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 marL="502920">
              <a:buClr>
                <a:schemeClr val="tx2"/>
              </a:buClr>
              <a:defRPr sz="2000">
                <a:solidFill>
                  <a:schemeClr val="bg2"/>
                </a:solidFill>
              </a:defRPr>
            </a:lvl2pPr>
            <a:lvl3pPr marL="960120" indent="-228600">
              <a:buClr>
                <a:schemeClr val="tx2"/>
              </a:buClr>
              <a:buSzPct val="70000"/>
              <a:buFont typeface="Courier New" charset="0"/>
              <a:buChar char="o"/>
              <a:defRPr sz="1800">
                <a:solidFill>
                  <a:schemeClr val="bg2"/>
                </a:solidFill>
              </a:defRPr>
            </a:lvl3pPr>
            <a:lvl4pPr marL="14173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4pPr>
            <a:lvl5pPr marL="1874520" indent="-228600">
              <a:buClr>
                <a:schemeClr val="tx2"/>
              </a:buClr>
              <a:buFont typeface="AppleSymbols" charset="0"/>
              <a:buChar char="⎻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>
                <a:solidFill>
                  <a:srgbClr val="201547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015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95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ody Slid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B0CC29BE-F470-AD48-B9E4-C882CD2CA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210" y="477276"/>
            <a:ext cx="963353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cap="none" baseline="0"/>
            </a:lvl1pPr>
          </a:lstStyle>
          <a:p>
            <a:r>
              <a:rPr lang="en-US"/>
              <a:t>Click to edit headline keep to 1 line</a:t>
            </a:r>
          </a:p>
        </p:txBody>
      </p:sp>
    </p:spTree>
    <p:extLst>
      <p:ext uri="{BB962C8B-B14F-4D97-AF65-F5344CB8AC3E}">
        <p14:creationId xmlns:p14="http://schemas.microsoft.com/office/powerpoint/2010/main" val="21549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1BA1-6A53-4AB8-827D-54827DEE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7BD91-290D-418E-8484-D8708C1A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5302" y="1764419"/>
            <a:ext cx="434755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10EA0-1A06-4B40-9DB9-3BD063137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8687" y="1761244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7E2F0E4-9D6E-4550-86D8-39CE4FAC9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9008" y="6356350"/>
            <a:ext cx="1026090" cy="365125"/>
          </a:xfrm>
        </p:spPr>
        <p:txBody>
          <a:bodyPr/>
          <a:lstStyle/>
          <a:p>
            <a:r>
              <a:rPr lang="en-US"/>
              <a:t>1 / 10</a:t>
            </a:r>
          </a:p>
        </p:txBody>
      </p:sp>
    </p:spTree>
    <p:extLst>
      <p:ext uri="{BB962C8B-B14F-4D97-AF65-F5344CB8AC3E}">
        <p14:creationId xmlns:p14="http://schemas.microsoft.com/office/powerpoint/2010/main" val="42946936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_Transition Slide">
    <p:bg>
      <p:bgPr>
        <a:gradFill>
          <a:gsLst>
            <a:gs pos="0">
              <a:srgbClr val="000000"/>
            </a:gs>
            <a:gs pos="99000">
              <a:schemeClr val="tx1"/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B4BB8D-E301-BF4B-ACDF-910303DAA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F9FD6-1371-B146-AA20-33458D54D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21D45C1-AAB8-234E-9071-E0FDE43E5014}"/>
              </a:ext>
            </a:extLst>
          </p:cNvPr>
          <p:cNvSpPr/>
          <p:nvPr userDrawn="1"/>
        </p:nvSpPr>
        <p:spPr>
          <a:xfrm flipH="1">
            <a:off x="10190136" y="4085607"/>
            <a:ext cx="2001864" cy="2772393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64825-F6DB-9246-867A-634CEF9E03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0450" y="6162750"/>
            <a:ext cx="808821" cy="46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04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3B147F-723C-8646-9BFC-8888D8146D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2975" y="570041"/>
            <a:ext cx="10013585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Video headline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4607A0-F279-ED48-B382-6A401DB4865B}"/>
              </a:ext>
            </a:extLst>
          </p:cNvPr>
          <p:cNvSpPr txBox="1"/>
          <p:nvPr userDrawn="1"/>
        </p:nvSpPr>
        <p:spPr>
          <a:xfrm>
            <a:off x="697001" y="6447227"/>
            <a:ext cx="1846659" cy="10772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800">
                <a:solidFill>
                  <a:schemeClr val="bg1"/>
                </a:solidFill>
                <a:ea typeface="Arial" charset="0"/>
                <a:cs typeface="Arial" charset="0"/>
              </a:rPr>
              <a:t>© 2020 Lytx, Inc. All Rights Reserved.	</a:t>
            </a:r>
          </a:p>
        </p:txBody>
      </p:sp>
    </p:spTree>
    <p:extLst>
      <p:ext uri="{BB962C8B-B14F-4D97-AF65-F5344CB8AC3E}">
        <p14:creationId xmlns:p14="http://schemas.microsoft.com/office/powerpoint/2010/main" val="342544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18B458-7000-4BDC-A89A-0439633ED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06782" cy="6858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C7A3E21-31B4-48EA-BFC7-DD27B87BC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969" y="1776412"/>
            <a:ext cx="90480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8AB87F1-E1C7-422D-866E-5497581E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FB1C6119-22EE-4097-ABF1-2F1366E9C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9008" y="6356350"/>
            <a:ext cx="1026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 / 10</a:t>
            </a:r>
          </a:p>
        </p:txBody>
      </p:sp>
    </p:spTree>
    <p:extLst>
      <p:ext uri="{BB962C8B-B14F-4D97-AF65-F5344CB8AC3E}">
        <p14:creationId xmlns:p14="http://schemas.microsoft.com/office/powerpoint/2010/main" val="112335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1E90C3-14B0-4E5E-9DE4-1F30228B1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599" y="389880"/>
            <a:ext cx="2252133" cy="2230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0CE39-F587-4081-8514-DC48B552E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3241" y="2283206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Name of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D365F-E21A-4FB0-B340-320C6C30A3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81"/>
          <a:stretch/>
        </p:blipFill>
        <p:spPr>
          <a:xfrm>
            <a:off x="5897267" y="955964"/>
            <a:ext cx="6294733" cy="5902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033B39-7DA3-4CCA-BD46-D39069B24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241" y="389880"/>
            <a:ext cx="6215947" cy="131499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766BF7-185A-4EE1-B2C4-BCEFE318F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3241" y="5042018"/>
            <a:ext cx="4508500" cy="1154113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Presenter:</a:t>
            </a:r>
          </a:p>
          <a:p>
            <a:r>
              <a:rPr lang="en-US"/>
              <a:t>Title:</a:t>
            </a:r>
          </a:p>
          <a:p>
            <a:r>
              <a:rPr lang="en-US"/>
              <a:t>Company: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71E90C3-14B0-4E5E-9DE4-1F30228B1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9599" y="389880"/>
            <a:ext cx="2252133" cy="2230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80CE39-F587-4081-8514-DC48B552E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3241" y="2283206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Name of 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033B39-7DA3-4CCA-BD46-D39069B246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241" y="389880"/>
            <a:ext cx="6215947" cy="131499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766BF7-185A-4EE1-B2C4-BCEFE318F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23241" y="5042018"/>
            <a:ext cx="4508500" cy="1154113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Presenter:</a:t>
            </a:r>
          </a:p>
          <a:p>
            <a:r>
              <a:rPr lang="en-US"/>
              <a:t>Title:</a:t>
            </a:r>
          </a:p>
          <a:p>
            <a:r>
              <a:rPr lang="en-US"/>
              <a:t>Company:</a:t>
            </a:r>
          </a:p>
          <a:p>
            <a:pPr lvl="0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8210CA-B90C-4055-98E2-A56C6587C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00" y="3270529"/>
            <a:ext cx="4762500" cy="31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3591-6D8A-4108-AFA8-E0C42748E240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6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8F718-C996-421E-9436-24DD29F20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969" y="319087"/>
            <a:ext cx="9048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4104F-7302-4B98-9118-C6F41522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969" y="1776412"/>
            <a:ext cx="90480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638843-A5F2-45CD-9075-A005F15A577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06782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77D8E0-AFFB-4259-99E0-589BB6113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29008" y="6356350"/>
            <a:ext cx="10260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 / 10</a:t>
            </a:r>
          </a:p>
        </p:txBody>
      </p:sp>
    </p:spTree>
    <p:extLst>
      <p:ext uri="{BB962C8B-B14F-4D97-AF65-F5344CB8AC3E}">
        <p14:creationId xmlns:p14="http://schemas.microsoft.com/office/powerpoint/2010/main" val="18798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11C1-B333-4025-B2AC-F5A23233EC20}" type="datetime1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 / 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4A3536-1F8D-4A8C-AF3F-887F5D81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  <p:sldLayoutId id="2147484619" r:id="rId12"/>
    <p:sldLayoutId id="2147484620" r:id="rId13"/>
    <p:sldLayoutId id="2147484621" r:id="rId14"/>
    <p:sldLayoutId id="2147484622" r:id="rId15"/>
    <p:sldLayoutId id="214748462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9195" y="6162750"/>
            <a:ext cx="808821" cy="46102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295759" y="6302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F9FD6-1371-B146-AA20-33458D54D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97001" y="6447227"/>
            <a:ext cx="2769989" cy="107722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kern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2020 Lytx, Inc. – Confidential and Proprietary	</a:t>
            </a:r>
          </a:p>
        </p:txBody>
      </p:sp>
    </p:spTree>
    <p:extLst>
      <p:ext uri="{BB962C8B-B14F-4D97-AF65-F5344CB8AC3E}">
        <p14:creationId xmlns:p14="http://schemas.microsoft.com/office/powerpoint/2010/main" val="403908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  <p:sldLayoutId id="2147484637" r:id="rId13"/>
    <p:sldLayoutId id="2147484638" r:id="rId14"/>
    <p:sldLayoutId id="2147484639" r:id="rId15"/>
    <p:sldLayoutId id="2147484640" r:id="rId16"/>
    <p:sldLayoutId id="2147484641" r:id="rId17"/>
    <p:sldLayoutId id="2147484642" r:id="rId18"/>
    <p:sldLayoutId id="2147484643" r:id="rId19"/>
    <p:sldLayoutId id="2147484644" r:id="rId20"/>
    <p:sldLayoutId id="2147484645" r:id="rId21"/>
    <p:sldLayoutId id="2147484646" r:id="rId22"/>
    <p:sldLayoutId id="2147484647" r:id="rId23"/>
    <p:sldLayoutId id="2147484648" r:id="rId24"/>
    <p:sldLayoutId id="2147484649" r:id="rId25"/>
    <p:sldLayoutId id="2147484651" r:id="rId26"/>
    <p:sldLayoutId id="2147484652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channel/UCx_ZOslEfrk5mObUxt5I2oA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hyperlink" Target="https://en.wikipedia.org/wiki/Architecture_of_Tex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5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0" name="Straight Connector 16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20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Isosceles Triangle 24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842" y="1568676"/>
            <a:ext cx="4763558" cy="321582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2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South Texas Chapter</a:t>
            </a:r>
            <a:br>
              <a:rPr lang="en-US" sz="2600" dirty="0">
                <a:latin typeface="+mj-lt"/>
                <a:ea typeface="+mj-ea"/>
                <a:cs typeface="+mj-cs"/>
              </a:rPr>
            </a:br>
            <a:br>
              <a:rPr lang="en-US" sz="2600" dirty="0">
                <a:latin typeface="+mj-lt"/>
                <a:ea typeface="+mj-ea"/>
                <a:cs typeface="+mj-cs"/>
              </a:rPr>
            </a:br>
            <a:br>
              <a:rPr lang="en-US" sz="2600" dirty="0">
                <a:latin typeface="+mj-lt"/>
                <a:ea typeface="+mj-ea"/>
                <a:cs typeface="+mj-cs"/>
              </a:rPr>
            </a:br>
            <a:r>
              <a:rPr lang="en-US" sz="2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YouTube Link - </a:t>
            </a:r>
            <a:r>
              <a:rPr lang="en-US" sz="2600" dirty="0">
                <a:solidFill>
                  <a:srgbClr val="2A03D7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https://www.youtube.com/channel/UCx_ZOslEfrk5mObUxt5I2oA</a:t>
            </a:r>
            <a:br>
              <a:rPr lang="en-US" sz="2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br>
              <a:rPr lang="en-US" sz="2600" dirty="0">
                <a:latin typeface="+mj-lt"/>
                <a:ea typeface="+mj-ea"/>
                <a:cs typeface="+mj-cs"/>
              </a:rPr>
            </a:br>
            <a:endParaRPr lang="en-US" sz="2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 large stone building&#10;&#10;Description automatically generated">
            <a:extLst>
              <a:ext uri="{FF2B5EF4-FFF2-40B4-BE49-F238E27FC236}">
                <a16:creationId xmlns:a16="http://schemas.microsoft.com/office/drawing/2014/main" id="{8C8E06BF-C7D8-477B-B40D-E4C752E55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36496" y="835015"/>
            <a:ext cx="4631122" cy="3094434"/>
          </a:xfrm>
          <a:prstGeom prst="rect">
            <a:avLst/>
          </a:prstGeom>
        </p:spPr>
      </p:pic>
      <p:pic>
        <p:nvPicPr>
          <p:cNvPr id="9" name="Picture 8" descr="https://www.assp.org/images/default-source/default-album/email-signature_01.png?v2">
            <a:extLst>
              <a:ext uri="{FF2B5EF4-FFF2-40B4-BE49-F238E27FC236}">
                <a16:creationId xmlns:a16="http://schemas.microsoft.com/office/drawing/2014/main" id="{1B7FAABB-F579-4F6C-8796-024A826C7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8167" y="4487123"/>
            <a:ext cx="4977562" cy="1473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01352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Body Slides Lytx Logo">
  <a:themeElements>
    <a:clrScheme name="Lytx 2016 NEW">
      <a:dk1>
        <a:srgbClr val="201547"/>
      </a:dk1>
      <a:lt1>
        <a:srgbClr val="FFFFFF"/>
      </a:lt1>
      <a:dk2>
        <a:srgbClr val="009CDE"/>
      </a:dk2>
      <a:lt2>
        <a:srgbClr val="425563"/>
      </a:lt2>
      <a:accent1>
        <a:srgbClr val="00859B"/>
      </a:accent1>
      <a:accent2>
        <a:srgbClr val="CF4520"/>
      </a:accent2>
      <a:accent3>
        <a:srgbClr val="E87722"/>
      </a:accent3>
      <a:accent4>
        <a:srgbClr val="84BD00"/>
      </a:accent4>
      <a:accent5>
        <a:srgbClr val="407EC9"/>
      </a:accent5>
      <a:accent6>
        <a:srgbClr val="702082"/>
      </a:accent6>
      <a:hlink>
        <a:srgbClr val="407EC9"/>
      </a:hlink>
      <a:folHlink>
        <a:srgbClr val="70208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16b4836-5b19-40b7-bb16-7007554681d8" xsi:nil="true"/>
    <lcf76f155ced4ddcb4097134ff3c332f xmlns="bdd75e7b-e8a9-47ee-bfe8-292a25aee04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8086E15D51E443896CF68250FE9008" ma:contentTypeVersion="16" ma:contentTypeDescription="Create a new document." ma:contentTypeScope="" ma:versionID="49d299aaf5fe9f50e4469fdcfc1b642f">
  <xsd:schema xmlns:xsd="http://www.w3.org/2001/XMLSchema" xmlns:xs="http://www.w3.org/2001/XMLSchema" xmlns:p="http://schemas.microsoft.com/office/2006/metadata/properties" xmlns:ns2="bdd75e7b-e8a9-47ee-bfe8-292a25aee042" xmlns:ns3="416b4836-5b19-40b7-bb16-7007554681d8" targetNamespace="http://schemas.microsoft.com/office/2006/metadata/properties" ma:root="true" ma:fieldsID="6f165a81bb42e51c21531a28990e6ec4" ns2:_="" ns3:_="">
    <xsd:import namespace="bdd75e7b-e8a9-47ee-bfe8-292a25aee042"/>
    <xsd:import namespace="416b4836-5b19-40b7-bb16-7007554681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75e7b-e8a9-47ee-bfe8-292a25aee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713f7-8692-4e3c-a038-55d4bc0093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b4836-5b19-40b7-bb16-7007554681d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de240e-8341-422e-8193-e75ff7a41792}" ma:internalName="TaxCatchAll" ma:showField="CatchAllData" ma:web="416b4836-5b19-40b7-bb16-7007554681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5055A2-E43A-4439-858A-725242E17E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E4A347-E74B-4B2C-A5F5-0DE7D07391D9}">
  <ds:schemaRefs>
    <ds:schemaRef ds:uri="416b4836-5b19-40b7-bb16-7007554681d8"/>
    <ds:schemaRef ds:uri="bdd75e7b-e8a9-47ee-bfe8-292a25aee0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114139-BF8A-4C9A-87F6-8FDBD6D1D3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AppleSymbols</vt:lpstr>
      <vt:lpstr>Arial</vt:lpstr>
      <vt:lpstr>Calibri</vt:lpstr>
      <vt:lpstr>Courier New</vt:lpstr>
      <vt:lpstr>Trebuchet MS</vt:lpstr>
      <vt:lpstr>Wingdings 3</vt:lpstr>
      <vt:lpstr>1_Office Theme</vt:lpstr>
      <vt:lpstr>Facet</vt:lpstr>
      <vt:lpstr>Body Slides Lytx Logo</vt:lpstr>
      <vt:lpstr>South Texas Chapter   YouTube Link - https://www.youtube.com/channel/UCx_ZOslEfrk5mObUxt5I2oA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Texas Chapter Monday, July 20, 2020  Meeting Will Start at 11:30 AM</dc:title>
  <dc:creator>Peterson, Larry</dc:creator>
  <cp:lastModifiedBy>Zachary Northcutt</cp:lastModifiedBy>
  <cp:revision>57</cp:revision>
  <dcterms:created xsi:type="dcterms:W3CDTF">2020-07-20T15:45:25Z</dcterms:created>
  <dcterms:modified xsi:type="dcterms:W3CDTF">2022-06-27T21:08:36Z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0x010100B88086E15D51E443896CF68250FE9008</vt:lpwstr>
  </property>
</Properties>
</file>